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0">
  <p:sldMasterIdLst>
    <p:sldMasterId id="2147483700" r:id="rId1"/>
  </p:sldMasterIdLst>
  <p:notesMasterIdLst>
    <p:notesMasterId r:id="rId10"/>
  </p:notesMasterIdLst>
  <p:handoutMasterIdLst>
    <p:handoutMasterId r:id="rId11"/>
  </p:handoutMasterIdLst>
  <p:sldIdLst>
    <p:sldId id="333" r:id="rId2"/>
    <p:sldId id="356" r:id="rId3"/>
    <p:sldId id="357" r:id="rId4"/>
    <p:sldId id="358" r:id="rId5"/>
    <p:sldId id="359" r:id="rId6"/>
    <p:sldId id="360" r:id="rId7"/>
    <p:sldId id="361" r:id="rId8"/>
    <p:sldId id="362" r:id="rId9"/>
  </p:sldIdLst>
  <p:sldSz cx="9144000" cy="5143500" type="screen16x9"/>
  <p:notesSz cx="6858000" cy="9144000"/>
  <p:defaultTex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CC00CC"/>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075" autoAdjust="0"/>
  </p:normalViewPr>
  <p:slideViewPr>
    <p:cSldViewPr snapToGrid="0" showGuides="1">
      <p:cViewPr varScale="1">
        <p:scale>
          <a:sx n="85" d="100"/>
          <a:sy n="85" d="100"/>
        </p:scale>
        <p:origin x="642" y="5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9062" name="页眉占位符 1"/>
          <p:cNvSpPr>
            <a:spLocks noGrp="1"/>
          </p:cNvSpPr>
          <p:nvPr>
            <p:ph type="hdr" sz="quarter" idx="4294967295"/>
          </p:nvPr>
        </p:nvSpPr>
        <p:spPr>
          <a:xfrm>
            <a:off x="0" y="0"/>
            <a:ext cx="2971800" cy="458787"/>
          </a:xfrm>
          <a:prstGeom prst="rect">
            <a:avLst/>
          </a:prstGeom>
          <a:noFill/>
          <a:ln>
            <a:noFill/>
          </a:ln>
        </p:spPr>
        <p:txBody>
          <a:bodyPr vert="horz" lIns="91440" tIns="45720" rIns="91440" bIns="45720" anchor="t"/>
          <a:lstStyle/>
          <a:p>
            <a:pPr lvl="0" indent="-342900"/>
            <a:endParaRPr lang="zh-CN" altLang="en-US" sz="1200"/>
          </a:p>
        </p:txBody>
      </p:sp>
      <p:sp>
        <p:nvSpPr>
          <p:cNvPr id="1049063" name="日期占位符 2"/>
          <p:cNvSpPr>
            <a:spLocks noGrp="1"/>
          </p:cNvSpPr>
          <p:nvPr>
            <p:ph type="dt" sz="quarter" idx="4294967295"/>
          </p:nvPr>
        </p:nvSpPr>
        <p:spPr>
          <a:xfrm>
            <a:off x="3884612" y="0"/>
            <a:ext cx="2971800" cy="458787"/>
          </a:xfrm>
          <a:prstGeom prst="rect">
            <a:avLst/>
          </a:prstGeom>
          <a:noFill/>
          <a:ln>
            <a:noFill/>
          </a:ln>
        </p:spPr>
        <p:txBody>
          <a:bodyPr vert="horz" lIns="91440" tIns="45720" rIns="91440" bIns="45720" anchor="t"/>
          <a:lstStyle/>
          <a:p>
            <a:pPr lvl="0" indent="-342900" algn="r"/>
            <a:fld id="{566ABCEB-ACFC-4714-9973-3DA970169C29}" type="datetime1">
              <a:rPr lang="zh-CN" altLang="en-US" sz="1200"/>
              <a:pPr lvl="0" indent="-342900" algn="r"/>
              <a:t>2022/11/5</a:t>
            </a:fld>
            <a:endParaRPr lang="zh-CN" altLang="en-US" sz="1200"/>
          </a:p>
        </p:txBody>
      </p:sp>
      <p:sp>
        <p:nvSpPr>
          <p:cNvPr id="1049064" name="页脚占位符 3"/>
          <p:cNvSpPr>
            <a:spLocks noGrp="1"/>
          </p:cNvSpPr>
          <p:nvPr>
            <p:ph type="ftr" sz="quarter" idx="4294967295"/>
          </p:nvPr>
        </p:nvSpPr>
        <p:spPr>
          <a:xfrm>
            <a:off x="0" y="8685212"/>
            <a:ext cx="2971800" cy="458787"/>
          </a:xfrm>
          <a:prstGeom prst="rect">
            <a:avLst/>
          </a:prstGeom>
          <a:noFill/>
          <a:ln>
            <a:noFill/>
          </a:ln>
        </p:spPr>
        <p:txBody>
          <a:bodyPr vert="horz" lIns="91440" tIns="45720" rIns="91440" bIns="45720" anchor="b"/>
          <a:lstStyle/>
          <a:p>
            <a:pPr lvl="0" indent="-342900"/>
            <a:endParaRPr lang="zh-CN" altLang="en-US" sz="1200"/>
          </a:p>
        </p:txBody>
      </p:sp>
      <p:sp>
        <p:nvSpPr>
          <p:cNvPr id="1049065" name="灯片编号占位符 4"/>
          <p:cNvSpPr>
            <a:spLocks noGrp="1"/>
          </p:cNvSpPr>
          <p:nvPr>
            <p:ph type="sldNum" sz="quarter" idx="4294967295"/>
          </p:nvPr>
        </p:nvSpPr>
        <p:spPr>
          <a:xfrm>
            <a:off x="3884612" y="8685212"/>
            <a:ext cx="2971800" cy="458787"/>
          </a:xfrm>
          <a:prstGeom prst="rect">
            <a:avLst/>
          </a:prstGeom>
          <a:noFill/>
          <a:ln>
            <a:noFill/>
          </a:ln>
        </p:spPr>
        <p:txBody>
          <a:bodyPr vert="horz" lIns="91440" tIns="45720" rIns="91440" bIns="45720" anchor="b"/>
          <a:lstStyle/>
          <a:p>
            <a:pPr lvl="0" indent="-342900" algn="r"/>
            <a:fld id="{566ABCEB-ACFC-4714-9973-3DA970169C29}" type="slidenum">
              <a:rPr lang="zh-CN" altLang="en-US" sz="1200"/>
              <a:pPr lvl="0" indent="-342900" algn="r"/>
              <a:t>‹#›</a:t>
            </a:fld>
            <a:endParaRPr lang="zh-CN" altLang="en-US" sz="1200"/>
          </a:p>
        </p:txBody>
      </p:sp>
    </p:spTree>
    <p:extLst>
      <p:ext uri="{BB962C8B-B14F-4D97-AF65-F5344CB8AC3E}">
        <p14:creationId xmlns:p14="http://schemas.microsoft.com/office/powerpoint/2010/main" val="1606810773"/>
      </p:ext>
    </p:extLst>
  </p:cSld>
  <p:clrMap bg1="dk1" tx1="dk1" bg2="dk1" tx2="dk1" accent1="dk1" accent2="dk1" accent3="dk1" accent4="dk1" accent5="dk1" accent6="dk1" hlink="dk1" folHlink="dk1"/>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9056" name="页眉占位符 1"/>
          <p:cNvSpPr>
            <a:spLocks noGrp="1"/>
          </p:cNvSpPr>
          <p:nvPr>
            <p:ph type="hdr" sz="quarter" idx="4294967295"/>
          </p:nvPr>
        </p:nvSpPr>
        <p:spPr>
          <a:xfrm>
            <a:off x="0" y="0"/>
            <a:ext cx="2971800" cy="458787"/>
          </a:xfrm>
          <a:prstGeom prst="rect">
            <a:avLst/>
          </a:prstGeom>
          <a:noFill/>
          <a:ln>
            <a:noFill/>
          </a:ln>
        </p:spPr>
        <p:txBody>
          <a:bodyPr vert="horz" lIns="91440" tIns="45720" rIns="91440" bIns="45720" anchor="t"/>
          <a:lstStyle/>
          <a:p>
            <a:pPr lvl="0" indent="-342900"/>
            <a:endParaRPr lang="zh-CN" altLang="en-US" sz="1200"/>
          </a:p>
        </p:txBody>
      </p:sp>
      <p:sp>
        <p:nvSpPr>
          <p:cNvPr id="1049057" name="日期占位符 2"/>
          <p:cNvSpPr>
            <a:spLocks noGrp="1"/>
          </p:cNvSpPr>
          <p:nvPr>
            <p:ph type="dt" idx="4294967295"/>
          </p:nvPr>
        </p:nvSpPr>
        <p:spPr>
          <a:xfrm>
            <a:off x="3884612" y="0"/>
            <a:ext cx="2971800" cy="458787"/>
          </a:xfrm>
          <a:prstGeom prst="rect">
            <a:avLst/>
          </a:prstGeom>
          <a:noFill/>
          <a:ln>
            <a:noFill/>
          </a:ln>
        </p:spPr>
        <p:txBody>
          <a:bodyPr vert="horz" lIns="91440" tIns="45720" rIns="91440" bIns="45720" anchor="t"/>
          <a:lstStyle/>
          <a:p>
            <a:pPr lvl="0" indent="-342900" algn="r"/>
            <a:fld id="{566ABCEB-ACFC-4714-9973-3DA970169C29}" type="datetime1">
              <a:rPr lang="zh-CN" altLang="en-US" sz="1200"/>
              <a:pPr lvl="0" indent="-342900" algn="r"/>
              <a:t>2022/11/5</a:t>
            </a:fld>
            <a:endParaRPr lang="zh-CN" altLang="en-US" sz="1200"/>
          </a:p>
        </p:txBody>
      </p:sp>
      <p:sp>
        <p:nvSpPr>
          <p:cNvPr id="1049058" name="幻灯片图像占位符 3"/>
          <p:cNvSpPr>
            <a:spLocks noGrp="1" noRot="1" noChangeAspect="1"/>
          </p:cNvSpPr>
          <p:nvPr>
            <p:ph type="sldImg" idx="4294967295"/>
          </p:nvPr>
        </p:nvSpPr>
        <p:spPr>
          <a:xfrm>
            <a:off x="685800" y="1143000"/>
            <a:ext cx="5486400" cy="3086100"/>
          </a:xfrm>
          <a:prstGeom prst="rect">
            <a:avLst/>
          </a:prstGeom>
          <a:noFill/>
          <a:ln w="12700" cap="flat" cmpd="sng">
            <a:solidFill>
              <a:srgbClr val="000000">
                <a:alpha val="100000"/>
              </a:srgbClr>
            </a:solidFill>
            <a:prstDash val="solid"/>
            <a:round/>
          </a:ln>
        </p:spPr>
        <p:txBody>
          <a:bodyPr vert="horz" lIns="91440" tIns="45720" rIns="91440" bIns="45720" anchor="ctr"/>
          <a:lstStyle/>
          <a:p>
            <a:endParaRPr/>
          </a:p>
        </p:txBody>
      </p:sp>
      <p:sp>
        <p:nvSpPr>
          <p:cNvPr id="1049059" name="备注占位符 4"/>
          <p:cNvSpPr>
            <a:spLocks noGrp="1"/>
          </p:cNvSpPr>
          <p:nvPr>
            <p:ph type="body" sz="quarter" idx="4294967295"/>
          </p:nvPr>
        </p:nvSpPr>
        <p:spPr>
          <a:xfrm>
            <a:off x="685800" y="4400550"/>
            <a:ext cx="5486400" cy="3600450"/>
          </a:xfrm>
          <a:prstGeom prst="rect">
            <a:avLst/>
          </a:prstGeom>
          <a:noFill/>
          <a:ln>
            <a:noFill/>
          </a:ln>
        </p:spPr>
        <p:txBody>
          <a:bodyPr vert="horz" lIns="91440" tIns="45720" rIns="91440" bIns="45720" anchor="t"/>
          <a:lstStyle/>
          <a:p>
            <a:pPr lvl="0"/>
            <a:r>
              <a:rPr lang="zh-CN" altLang="en-US"/>
              <a:t>单击此处编辑母版文本样式</a:t>
            </a:r>
          </a:p>
          <a:p>
            <a:pPr lvl="1" indent="114300"/>
            <a:r>
              <a:rPr lang="zh-CN" altLang="en-US"/>
              <a:t>第二级</a:t>
            </a:r>
          </a:p>
          <a:p>
            <a:pPr lvl="2" indent="571500"/>
            <a:r>
              <a:rPr lang="zh-CN" altLang="en-US"/>
              <a:t>第三级</a:t>
            </a:r>
          </a:p>
          <a:p>
            <a:pPr lvl="3" indent="1028700"/>
            <a:r>
              <a:rPr lang="zh-CN" altLang="en-US"/>
              <a:t>第四级</a:t>
            </a:r>
          </a:p>
          <a:p>
            <a:pPr lvl="4" indent="1485900"/>
            <a:r>
              <a:rPr lang="zh-CN" altLang="en-US"/>
              <a:t>第五级</a:t>
            </a:r>
          </a:p>
        </p:txBody>
      </p:sp>
      <p:sp>
        <p:nvSpPr>
          <p:cNvPr id="1049060" name="页脚占位符 5"/>
          <p:cNvSpPr>
            <a:spLocks noGrp="1"/>
          </p:cNvSpPr>
          <p:nvPr>
            <p:ph type="ftr" sz="quarter" idx="4294967295"/>
          </p:nvPr>
        </p:nvSpPr>
        <p:spPr>
          <a:xfrm>
            <a:off x="0" y="8685212"/>
            <a:ext cx="2971800" cy="458787"/>
          </a:xfrm>
          <a:prstGeom prst="rect">
            <a:avLst/>
          </a:prstGeom>
          <a:noFill/>
          <a:ln>
            <a:noFill/>
          </a:ln>
        </p:spPr>
        <p:txBody>
          <a:bodyPr vert="horz" lIns="91440" tIns="45720" rIns="91440" bIns="45720" anchor="b"/>
          <a:lstStyle/>
          <a:p>
            <a:pPr lvl="0" indent="-342900"/>
            <a:endParaRPr lang="zh-CN" altLang="en-US" sz="1200"/>
          </a:p>
        </p:txBody>
      </p:sp>
      <p:sp>
        <p:nvSpPr>
          <p:cNvPr id="1049061" name="灯片编号占位符 6"/>
          <p:cNvSpPr>
            <a:spLocks noGrp="1"/>
          </p:cNvSpPr>
          <p:nvPr>
            <p:ph type="sldNum" sz="quarter" idx="4294967295"/>
          </p:nvPr>
        </p:nvSpPr>
        <p:spPr>
          <a:xfrm>
            <a:off x="3884612" y="8685212"/>
            <a:ext cx="2971800" cy="458787"/>
          </a:xfrm>
          <a:prstGeom prst="rect">
            <a:avLst/>
          </a:prstGeom>
          <a:noFill/>
          <a:ln>
            <a:noFill/>
          </a:ln>
        </p:spPr>
        <p:txBody>
          <a:bodyPr vert="horz" lIns="91440" tIns="45720" rIns="91440" bIns="45720" anchor="b"/>
          <a:lstStyle/>
          <a:p>
            <a:pPr lvl="0" indent="-342900" algn="r"/>
            <a:fld id="{566ABCEB-ACFC-4714-9973-3DA970169C29}" type="slidenum">
              <a:rPr lang="zh-CN" altLang="en-US" sz="1200"/>
              <a:pPr lvl="0" indent="-342900" algn="r"/>
              <a:t>‹#›</a:t>
            </a:fld>
            <a:endParaRPr lang="zh-CN" altLang="en-US" sz="1200"/>
          </a:p>
        </p:txBody>
      </p:sp>
    </p:spTree>
    <p:extLst>
      <p:ext uri="{BB962C8B-B14F-4D97-AF65-F5344CB8AC3E}">
        <p14:creationId xmlns:p14="http://schemas.microsoft.com/office/powerpoint/2010/main" val="3095327867"/>
      </p:ext>
    </p:extLst>
  </p:cSld>
  <p:clrMap bg1="dk1" tx1="dk1" bg2="dk1" tx2="dk1" accent1="dk1" accent2="dk1" accent3="dk1" accent4="dk1" accent5="dk1" accent6="dk1" hlink="dk1" folHlink="dk1"/>
  <p:notesStyle>
    <a:lvl1pPr marL="0" indent="0" algn="l" rtl="0" eaLnBrk="1" fontAlgn="base" latinLnBrk="1" hangingPunct="1">
      <a:lnSpc>
        <a:spcPct val="100000"/>
      </a:lnSpc>
      <a:spcBef>
        <a:spcPct val="0"/>
      </a:spcBef>
      <a:spcAft>
        <a:spcPct val="0"/>
      </a:spcAft>
      <a:buFontTx/>
      <a:buNone/>
      <a:defRPr sz="12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2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2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2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200">
        <a:solidFill>
          <a:schemeClr val="dk1"/>
        </a:solidFill>
        <a:latin typeface="Calibri" pitchFamily="34" charset="0"/>
        <a:ea typeface="宋体" pitchFamily="2" charset="-122"/>
      </a:defRPr>
    </a:lvl5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9031" name="Title 1"/>
          <p:cNvSpPr>
            <a:spLocks noGrp="1"/>
          </p:cNvSpPr>
          <p:nvPr>
            <p:ph type="ctrTitle"/>
          </p:nvPr>
        </p:nvSpPr>
        <p:spPr>
          <a:xfrm>
            <a:off x="1143000" y="841772"/>
            <a:ext cx="6858000" cy="1790699"/>
          </a:xfrm>
        </p:spPr>
        <p:txBody>
          <a:bodyPr anchor="b"/>
          <a:lstStyle>
            <a:lvl1pPr>
              <a:defRPr sz="6000"/>
            </a:lvl1pPr>
          </a:lstStyle>
          <a:p>
            <a:r>
              <a:rPr lang="en-US" altLang="zh-CN" smtClean="0"/>
              <a:t>Click to edit Master title style</a:t>
            </a:r>
            <a:endParaRPr lang="zh-CN" altLang="en-US"/>
          </a:p>
        </p:txBody>
      </p:sp>
      <p:sp>
        <p:nvSpPr>
          <p:cNvPr id="1049032" name="Subtitle 2"/>
          <p:cNvSpPr>
            <a:spLocks noGrp="1"/>
          </p:cNvSpPr>
          <p:nvPr>
            <p:ph type="subTitle" idx="1"/>
          </p:nvPr>
        </p:nvSpPr>
        <p:spPr>
          <a:xfrm>
            <a:off x="1143000" y="2701528"/>
            <a:ext cx="6858000" cy="124182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zh-CN" altLang="en-US"/>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9052" name="Title 1"/>
          <p:cNvSpPr>
            <a:spLocks noGrp="1"/>
          </p:cNvSpPr>
          <p:nvPr>
            <p:ph type="title"/>
          </p:nvPr>
        </p:nvSpPr>
        <p:spPr/>
        <p:txBody>
          <a:bodyPr/>
          <a:lstStyle/>
          <a:p>
            <a:r>
              <a:rPr lang="en-US" altLang="zh-CN" smtClean="0"/>
              <a:t>Click to edit Master title style</a:t>
            </a:r>
            <a:endParaRPr lang="zh-CN" altLang="en-US"/>
          </a:p>
        </p:txBody>
      </p:sp>
      <p:sp>
        <p:nvSpPr>
          <p:cNvPr id="1049053"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9054" name="Vertical Title 1"/>
          <p:cNvSpPr>
            <a:spLocks noGrp="1"/>
          </p:cNvSpPr>
          <p:nvPr>
            <p:ph type="title" orient="vert"/>
          </p:nvPr>
        </p:nvSpPr>
        <p:spPr>
          <a:xfrm>
            <a:off x="6543675" y="273843"/>
            <a:ext cx="1971675" cy="4358878"/>
          </a:xfrm>
        </p:spPr>
        <p:txBody>
          <a:bodyPr vert="eaVert"/>
          <a:lstStyle/>
          <a:p>
            <a:r>
              <a:rPr lang="en-US" altLang="zh-CN" smtClean="0"/>
              <a:t>Click to edit Master title style</a:t>
            </a:r>
            <a:endParaRPr lang="zh-CN" altLang="en-US"/>
          </a:p>
        </p:txBody>
      </p:sp>
      <p:sp>
        <p:nvSpPr>
          <p:cNvPr id="1049055" name="Vertical Text Placeholder 2"/>
          <p:cNvSpPr>
            <a:spLocks noGrp="1"/>
          </p:cNvSpPr>
          <p:nvPr>
            <p:ph type="body" orient="vert" idx="1"/>
          </p:nvPr>
        </p:nvSpPr>
        <p:spPr>
          <a:xfrm>
            <a:off x="628650" y="273843"/>
            <a:ext cx="5800725" cy="435887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9033" name="Title 1"/>
          <p:cNvSpPr>
            <a:spLocks noGrp="1"/>
          </p:cNvSpPr>
          <p:nvPr>
            <p:ph type="title"/>
          </p:nvPr>
        </p:nvSpPr>
        <p:spPr/>
        <p:txBody>
          <a:bodyPr/>
          <a:lstStyle/>
          <a:p>
            <a:r>
              <a:rPr lang="en-US" altLang="zh-CN" smtClean="0"/>
              <a:t>Click to edit Master title style</a:t>
            </a:r>
            <a:endParaRPr lang="zh-CN" altLang="en-US"/>
          </a:p>
        </p:txBody>
      </p:sp>
      <p:sp>
        <p:nvSpPr>
          <p:cNvPr id="1049034"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9035" name="Title 1"/>
          <p:cNvSpPr>
            <a:spLocks noGrp="1"/>
          </p:cNvSpPr>
          <p:nvPr>
            <p:ph type="title"/>
          </p:nvPr>
        </p:nvSpPr>
        <p:spPr>
          <a:xfrm>
            <a:off x="623887" y="1282303"/>
            <a:ext cx="7886700" cy="2139552"/>
          </a:xfrm>
        </p:spPr>
        <p:txBody>
          <a:bodyPr anchor="b"/>
          <a:lstStyle>
            <a:lvl1pPr>
              <a:defRPr sz="6000"/>
            </a:lvl1pPr>
          </a:lstStyle>
          <a:p>
            <a:r>
              <a:rPr lang="en-US" altLang="zh-CN" smtClean="0"/>
              <a:t>Click to edit Master title style</a:t>
            </a:r>
            <a:endParaRPr lang="zh-CN" altLang="en-US"/>
          </a:p>
        </p:txBody>
      </p:sp>
      <p:sp>
        <p:nvSpPr>
          <p:cNvPr id="1049036" name="Text Placeholder 2"/>
          <p:cNvSpPr>
            <a:spLocks noGrp="1"/>
          </p:cNvSpPr>
          <p:nvPr>
            <p:ph type="body" idx="1"/>
          </p:nvPr>
        </p:nvSpPr>
        <p:spPr>
          <a:xfrm>
            <a:off x="623887" y="3442097"/>
            <a:ext cx="7886700" cy="112514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ltLang="zh-CN" smtClean="0"/>
              <a:t>Click to edit Master text styles</a:t>
            </a:r>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9037" name="Title 1"/>
          <p:cNvSpPr>
            <a:spLocks noGrp="1"/>
          </p:cNvSpPr>
          <p:nvPr>
            <p:ph type="title"/>
          </p:nvPr>
        </p:nvSpPr>
        <p:spPr/>
        <p:txBody>
          <a:bodyPr/>
          <a:lstStyle/>
          <a:p>
            <a:r>
              <a:rPr lang="en-US" altLang="zh-CN" smtClean="0"/>
              <a:t>Click to edit Master title style</a:t>
            </a:r>
            <a:endParaRPr lang="zh-CN" altLang="en-US"/>
          </a:p>
        </p:txBody>
      </p:sp>
      <p:sp>
        <p:nvSpPr>
          <p:cNvPr id="1049038" name="Content Placeholder 2"/>
          <p:cNvSpPr>
            <a:spLocks noGrp="1"/>
          </p:cNvSpPr>
          <p:nvPr>
            <p:ph sz="half" idx="1"/>
          </p:nvPr>
        </p:nvSpPr>
        <p:spPr>
          <a:xfrm>
            <a:off x="628650" y="1369218"/>
            <a:ext cx="3886200" cy="3263503"/>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9039" name="Content Placeholder 3"/>
          <p:cNvSpPr>
            <a:spLocks noGrp="1"/>
          </p:cNvSpPr>
          <p:nvPr>
            <p:ph sz="half" idx="2"/>
          </p:nvPr>
        </p:nvSpPr>
        <p:spPr>
          <a:xfrm>
            <a:off x="4629150" y="1369218"/>
            <a:ext cx="3886200" cy="3263503"/>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9040" name="Title 1"/>
          <p:cNvSpPr>
            <a:spLocks noGrp="1"/>
          </p:cNvSpPr>
          <p:nvPr>
            <p:ph type="title"/>
          </p:nvPr>
        </p:nvSpPr>
        <p:spPr>
          <a:xfrm>
            <a:off x="629841" y="273843"/>
            <a:ext cx="7886700" cy="994172"/>
          </a:xfrm>
        </p:spPr>
        <p:txBody>
          <a:bodyPr/>
          <a:lstStyle/>
          <a:p>
            <a:r>
              <a:rPr lang="en-US" altLang="zh-CN" smtClean="0"/>
              <a:t>Click to edit Master title style</a:t>
            </a:r>
            <a:endParaRPr lang="zh-CN" altLang="en-US"/>
          </a:p>
        </p:txBody>
      </p:sp>
      <p:sp>
        <p:nvSpPr>
          <p:cNvPr id="1049041" name="Text Placeholder 2"/>
          <p:cNvSpPr>
            <a:spLocks noGrp="1"/>
          </p:cNvSpPr>
          <p:nvPr>
            <p:ph type="body" idx="1"/>
          </p:nvPr>
        </p:nvSpPr>
        <p:spPr>
          <a:xfrm>
            <a:off x="629841"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9042" name="Content Placeholder 3"/>
          <p:cNvSpPr>
            <a:spLocks noGrp="1"/>
          </p:cNvSpPr>
          <p:nvPr>
            <p:ph sz="half" idx="2"/>
          </p:nvPr>
        </p:nvSpPr>
        <p:spPr>
          <a:xfrm>
            <a:off x="629841" y="1878806"/>
            <a:ext cx="3868340" cy="276344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9043" name="Text Placeholder 4"/>
          <p:cNvSpPr>
            <a:spLocks noGrp="1"/>
          </p:cNvSpPr>
          <p:nvPr>
            <p:ph type="body" sz="quarter" idx="3"/>
          </p:nvPr>
        </p:nvSpPr>
        <p:spPr>
          <a:xfrm>
            <a:off x="4629150"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9044" name="Content Placeholder 5"/>
          <p:cNvSpPr>
            <a:spLocks noGrp="1"/>
          </p:cNvSpPr>
          <p:nvPr>
            <p:ph sz="quarter" idx="4"/>
          </p:nvPr>
        </p:nvSpPr>
        <p:spPr>
          <a:xfrm>
            <a:off x="4629150" y="1878806"/>
            <a:ext cx="3887391" cy="276344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9045" name="Title 1"/>
          <p:cNvSpPr>
            <a:spLocks noGrp="1"/>
          </p:cNvSpPr>
          <p:nvPr>
            <p:ph type="title"/>
          </p:nvPr>
        </p:nvSpPr>
        <p:spPr/>
        <p:txBody>
          <a:bodyPr/>
          <a:lstStyle/>
          <a:p>
            <a:r>
              <a:rPr lang="en-US" altLang="zh-CN" smtClean="0"/>
              <a:t>Click to edit Master title style</a:t>
            </a:r>
            <a:endParaRPr lang="zh-CN" altLang="en-US"/>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9046" name="Title 1"/>
          <p:cNvSpPr>
            <a:spLocks noGrp="1"/>
          </p:cNvSpPr>
          <p:nvPr>
            <p:ph type="title"/>
          </p:nvPr>
        </p:nvSpPr>
        <p:spPr>
          <a:xfrm>
            <a:off x="629841" y="342900"/>
            <a:ext cx="2949177" cy="1200150"/>
          </a:xfrm>
        </p:spPr>
        <p:txBody>
          <a:bodyPr anchor="b"/>
          <a:lstStyle>
            <a:lvl1pPr>
              <a:defRPr sz="3200"/>
            </a:lvl1pPr>
          </a:lstStyle>
          <a:p>
            <a:r>
              <a:rPr lang="en-US" altLang="zh-CN" smtClean="0"/>
              <a:t>Click to edit Master title style</a:t>
            </a:r>
            <a:endParaRPr lang="zh-CN" altLang="en-US"/>
          </a:p>
        </p:txBody>
      </p:sp>
      <p:sp>
        <p:nvSpPr>
          <p:cNvPr id="1049047" name="Text Placeholder 3"/>
          <p:cNvSpPr>
            <a:spLocks noGrp="1"/>
          </p:cNvSpPr>
          <p:nvPr>
            <p:ph type="body" sz="half" idx="2"/>
          </p:nvPr>
        </p:nvSpPr>
        <p:spPr>
          <a:xfrm>
            <a:off x="629841" y="1543050"/>
            <a:ext cx="2949177"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9048" name="Content Placeholder 2"/>
          <p:cNvSpPr>
            <a:spLocks noGrp="1"/>
          </p:cNvSpPr>
          <p:nvPr>
            <p:ph idx="1"/>
          </p:nvPr>
        </p:nvSpPr>
        <p:spPr>
          <a:xfrm>
            <a:off x="3887391" y="740568"/>
            <a:ext cx="4629150" cy="365521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9049" name="Title 1"/>
          <p:cNvSpPr>
            <a:spLocks noGrp="1"/>
          </p:cNvSpPr>
          <p:nvPr>
            <p:ph type="title"/>
          </p:nvPr>
        </p:nvSpPr>
        <p:spPr>
          <a:xfrm>
            <a:off x="629841" y="342900"/>
            <a:ext cx="2949177" cy="1200150"/>
          </a:xfrm>
        </p:spPr>
        <p:txBody>
          <a:bodyPr anchor="b"/>
          <a:lstStyle>
            <a:lvl1pPr>
              <a:defRPr sz="3200"/>
            </a:lvl1pPr>
          </a:lstStyle>
          <a:p>
            <a:r>
              <a:rPr lang="en-US" altLang="zh-CN" smtClean="0"/>
              <a:t>Click to edit Master title style</a:t>
            </a:r>
            <a:endParaRPr lang="zh-CN" altLang="en-US"/>
          </a:p>
        </p:txBody>
      </p:sp>
      <p:sp>
        <p:nvSpPr>
          <p:cNvPr id="1049050" name="Text Placeholder 3"/>
          <p:cNvSpPr>
            <a:spLocks noGrp="1"/>
          </p:cNvSpPr>
          <p:nvPr>
            <p:ph type="body" sz="half" idx="2"/>
          </p:nvPr>
        </p:nvSpPr>
        <p:spPr>
          <a:xfrm>
            <a:off x="629841" y="1543050"/>
            <a:ext cx="2949177"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9051" name="Picture Placeholder 2"/>
          <p:cNvSpPr>
            <a:spLocks noGrp="1"/>
          </p:cNvSpPr>
          <p:nvPr>
            <p:ph type="pic" idx="1"/>
          </p:nvPr>
        </p:nvSpPr>
        <p:spPr>
          <a:xfrm>
            <a:off x="3887391" y="740568"/>
            <a:ext cx="4629150" cy="3655218"/>
          </a:xfrm>
        </p:spPr>
        <p:txBody>
          <a:bodyPr/>
          <a:lstStyle>
            <a:lvl1pPr marL="0" indent="0">
              <a:buNone/>
              <a:defRPr sz="3200"/>
            </a:lvl1pPr>
            <a:lvl2pPr marL="457200" indent="0">
              <a:buNone/>
              <a:defRPr sz="28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048576" name="矩形 98"/>
          <p:cNvSpPr/>
          <p:nvPr/>
        </p:nvSpPr>
        <p:spPr>
          <a:xfrm>
            <a:off x="0" y="1587"/>
            <a:ext cx="9144000" cy="5140325"/>
          </a:xfrm>
          <a:prstGeom prst="rect">
            <a:avLst/>
          </a:prstGeom>
          <a:solidFill>
            <a:srgbClr val="F0F0F0"/>
          </a:solid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nvGrpSpPr>
          <p:cNvPr id="12" name="Group 11"/>
          <p:cNvGrpSpPr/>
          <p:nvPr/>
        </p:nvGrpSpPr>
        <p:grpSpPr>
          <a:xfrm>
            <a:off x="0" y="0"/>
            <a:ext cx="9144000" cy="5143500"/>
            <a:chOff x="0" y="0"/>
            <a:chExt cx="9144000" cy="5143501"/>
          </a:xfrm>
        </p:grpSpPr>
        <p:cxnSp>
          <p:nvCxnSpPr>
            <p:cNvPr id="3145728" name="直接连接符 7"/>
            <p:cNvCxnSpPr>
              <a:cxnSpLocks/>
            </p:cNvCxnSpPr>
            <p:nvPr/>
          </p:nvCxnSpPr>
          <p:spPr>
            <a:xfrm flipV="1">
              <a:off x="1521823" y="0"/>
              <a:ext cx="164918" cy="1047206"/>
            </a:xfrm>
            <a:prstGeom prst="line">
              <a:avLst/>
            </a:prstGeom>
            <a:noFill/>
            <a:ln w="9525" cap="flat" cmpd="sng">
              <a:solidFill>
                <a:srgbClr val="CDCDCD">
                  <a:alpha val="100000"/>
                </a:srgbClr>
              </a:solidFill>
              <a:prstDash val="dash"/>
              <a:round/>
            </a:ln>
          </p:spPr>
        </p:cxnSp>
        <p:cxnSp>
          <p:nvCxnSpPr>
            <p:cNvPr id="3145729" name="直接连接符 8"/>
            <p:cNvCxnSpPr>
              <a:cxnSpLocks/>
            </p:cNvCxnSpPr>
            <p:nvPr/>
          </p:nvCxnSpPr>
          <p:spPr>
            <a:xfrm flipH="1">
              <a:off x="0" y="1053737"/>
              <a:ext cx="1521823" cy="731519"/>
            </a:xfrm>
            <a:prstGeom prst="line">
              <a:avLst/>
            </a:prstGeom>
            <a:noFill/>
            <a:ln w="9525" cap="flat" cmpd="sng">
              <a:solidFill>
                <a:srgbClr val="CDCDCD">
                  <a:alpha val="100000"/>
                </a:srgbClr>
              </a:solidFill>
              <a:prstDash val="dash"/>
              <a:round/>
            </a:ln>
          </p:spPr>
        </p:cxnSp>
        <p:cxnSp>
          <p:nvCxnSpPr>
            <p:cNvPr id="3145730" name="直接连接符 9"/>
            <p:cNvCxnSpPr>
              <a:cxnSpLocks/>
            </p:cNvCxnSpPr>
            <p:nvPr/>
          </p:nvCxnSpPr>
          <p:spPr>
            <a:xfrm flipV="1">
              <a:off x="1524000" y="16600"/>
              <a:ext cx="1049385" cy="1035507"/>
            </a:xfrm>
            <a:prstGeom prst="line">
              <a:avLst/>
            </a:prstGeom>
            <a:noFill/>
            <a:ln w="9525" cap="flat" cmpd="sng">
              <a:solidFill>
                <a:srgbClr val="CDCDCD">
                  <a:alpha val="100000"/>
                </a:srgbClr>
              </a:solidFill>
              <a:prstDash val="dash"/>
              <a:round/>
            </a:ln>
          </p:spPr>
        </p:cxnSp>
        <p:cxnSp>
          <p:nvCxnSpPr>
            <p:cNvPr id="3145731" name="直接连接符 10"/>
            <p:cNvCxnSpPr>
              <a:cxnSpLocks/>
            </p:cNvCxnSpPr>
            <p:nvPr/>
          </p:nvCxnSpPr>
          <p:spPr>
            <a:xfrm flipH="1">
              <a:off x="1526721" y="896983"/>
              <a:ext cx="1590949" cy="161109"/>
            </a:xfrm>
            <a:prstGeom prst="line">
              <a:avLst/>
            </a:prstGeom>
            <a:noFill/>
            <a:ln w="9525" cap="flat" cmpd="sng">
              <a:solidFill>
                <a:srgbClr val="CDCDCD">
                  <a:alpha val="100000"/>
                </a:srgbClr>
              </a:solidFill>
              <a:prstDash val="dash"/>
              <a:round/>
            </a:ln>
          </p:spPr>
        </p:cxnSp>
        <p:cxnSp>
          <p:nvCxnSpPr>
            <p:cNvPr id="3145732" name="直接连接符 11"/>
            <p:cNvCxnSpPr>
              <a:cxnSpLocks/>
            </p:cNvCxnSpPr>
            <p:nvPr/>
          </p:nvCxnSpPr>
          <p:spPr>
            <a:xfrm>
              <a:off x="1524000" y="1053737"/>
              <a:ext cx="224243" cy="1175656"/>
            </a:xfrm>
            <a:prstGeom prst="line">
              <a:avLst/>
            </a:prstGeom>
            <a:noFill/>
            <a:ln w="9525" cap="flat" cmpd="sng">
              <a:solidFill>
                <a:srgbClr val="CDCDCD">
                  <a:alpha val="100000"/>
                </a:srgbClr>
              </a:solidFill>
              <a:prstDash val="dash"/>
              <a:round/>
            </a:ln>
          </p:spPr>
        </p:cxnSp>
        <p:cxnSp>
          <p:nvCxnSpPr>
            <p:cNvPr id="3145733" name="直接连接符 12"/>
            <p:cNvCxnSpPr>
              <a:cxnSpLocks/>
            </p:cNvCxnSpPr>
            <p:nvPr/>
          </p:nvCxnSpPr>
          <p:spPr>
            <a:xfrm flipV="1">
              <a:off x="1748244" y="896985"/>
              <a:ext cx="1369425" cy="1323698"/>
            </a:xfrm>
            <a:prstGeom prst="line">
              <a:avLst/>
            </a:prstGeom>
            <a:noFill/>
            <a:ln w="9525" cap="flat" cmpd="sng">
              <a:solidFill>
                <a:srgbClr val="CDCDCD">
                  <a:alpha val="100000"/>
                </a:srgbClr>
              </a:solidFill>
              <a:prstDash val="dash"/>
              <a:round/>
            </a:ln>
          </p:spPr>
        </p:cxnSp>
        <p:cxnSp>
          <p:nvCxnSpPr>
            <p:cNvPr id="3145734" name="直接连接符 13"/>
            <p:cNvCxnSpPr>
              <a:cxnSpLocks/>
            </p:cNvCxnSpPr>
            <p:nvPr/>
          </p:nvCxnSpPr>
          <p:spPr>
            <a:xfrm flipH="1" flipV="1">
              <a:off x="1" y="1785257"/>
              <a:ext cx="1748242" cy="438149"/>
            </a:xfrm>
            <a:prstGeom prst="line">
              <a:avLst/>
            </a:prstGeom>
            <a:noFill/>
            <a:ln w="9525" cap="flat" cmpd="sng">
              <a:solidFill>
                <a:srgbClr val="CDCDCD">
                  <a:alpha val="100000"/>
                </a:srgbClr>
              </a:solidFill>
              <a:prstDash val="dash"/>
              <a:round/>
            </a:ln>
          </p:spPr>
        </p:cxnSp>
        <p:cxnSp>
          <p:nvCxnSpPr>
            <p:cNvPr id="3145735" name="直接连接符 14"/>
            <p:cNvCxnSpPr>
              <a:cxnSpLocks/>
            </p:cNvCxnSpPr>
            <p:nvPr/>
          </p:nvCxnSpPr>
          <p:spPr>
            <a:xfrm>
              <a:off x="1748245" y="2220685"/>
              <a:ext cx="1238795" cy="130629"/>
            </a:xfrm>
            <a:prstGeom prst="line">
              <a:avLst/>
            </a:prstGeom>
            <a:noFill/>
            <a:ln w="9525" cap="flat" cmpd="sng">
              <a:solidFill>
                <a:srgbClr val="CDCDCD">
                  <a:alpha val="100000"/>
                </a:srgbClr>
              </a:solidFill>
              <a:prstDash val="dash"/>
              <a:round/>
            </a:ln>
          </p:spPr>
        </p:cxnSp>
        <p:cxnSp>
          <p:nvCxnSpPr>
            <p:cNvPr id="3145736" name="直接连接符 15"/>
            <p:cNvCxnSpPr>
              <a:cxnSpLocks/>
            </p:cNvCxnSpPr>
            <p:nvPr/>
          </p:nvCxnSpPr>
          <p:spPr>
            <a:xfrm flipH="1">
              <a:off x="2743199" y="2342606"/>
              <a:ext cx="243841" cy="905691"/>
            </a:xfrm>
            <a:prstGeom prst="line">
              <a:avLst/>
            </a:prstGeom>
            <a:noFill/>
            <a:ln w="9525" cap="flat" cmpd="sng">
              <a:solidFill>
                <a:srgbClr val="CDCDCD">
                  <a:alpha val="100000"/>
                </a:srgbClr>
              </a:solidFill>
              <a:prstDash val="dash"/>
              <a:round/>
            </a:ln>
          </p:spPr>
        </p:cxnSp>
        <p:cxnSp>
          <p:nvCxnSpPr>
            <p:cNvPr id="3145737" name="直接连接符 16"/>
            <p:cNvCxnSpPr>
              <a:cxnSpLocks/>
            </p:cNvCxnSpPr>
            <p:nvPr/>
          </p:nvCxnSpPr>
          <p:spPr>
            <a:xfrm flipH="1" flipV="1">
              <a:off x="1743891" y="2220684"/>
              <a:ext cx="999310" cy="1036324"/>
            </a:xfrm>
            <a:prstGeom prst="line">
              <a:avLst/>
            </a:prstGeom>
            <a:noFill/>
            <a:ln w="9525" cap="flat" cmpd="sng">
              <a:solidFill>
                <a:srgbClr val="CDCDCD">
                  <a:alpha val="100000"/>
                </a:srgbClr>
              </a:solidFill>
              <a:prstDash val="dash"/>
              <a:round/>
            </a:ln>
          </p:spPr>
        </p:cxnSp>
        <p:cxnSp>
          <p:nvCxnSpPr>
            <p:cNvPr id="3145738" name="直接连接符 17"/>
            <p:cNvCxnSpPr>
              <a:cxnSpLocks/>
            </p:cNvCxnSpPr>
            <p:nvPr/>
          </p:nvCxnSpPr>
          <p:spPr>
            <a:xfrm flipH="1">
              <a:off x="1741714" y="3248297"/>
              <a:ext cx="1001486" cy="853440"/>
            </a:xfrm>
            <a:prstGeom prst="line">
              <a:avLst/>
            </a:prstGeom>
            <a:noFill/>
            <a:ln w="9525" cap="flat" cmpd="sng">
              <a:solidFill>
                <a:srgbClr val="CDCDCD">
                  <a:alpha val="100000"/>
                </a:srgbClr>
              </a:solidFill>
              <a:prstDash val="dash"/>
              <a:round/>
            </a:ln>
          </p:spPr>
        </p:cxnSp>
        <p:cxnSp>
          <p:nvCxnSpPr>
            <p:cNvPr id="3145739" name="直接连接符 18"/>
            <p:cNvCxnSpPr>
              <a:cxnSpLocks/>
            </p:cNvCxnSpPr>
            <p:nvPr/>
          </p:nvCxnSpPr>
          <p:spPr>
            <a:xfrm flipV="1">
              <a:off x="1741714" y="2223408"/>
              <a:ext cx="8706" cy="1878329"/>
            </a:xfrm>
            <a:prstGeom prst="line">
              <a:avLst/>
            </a:prstGeom>
            <a:noFill/>
            <a:ln w="9525" cap="flat" cmpd="sng">
              <a:solidFill>
                <a:srgbClr val="CDCDCD">
                  <a:alpha val="100000"/>
                </a:srgbClr>
              </a:solidFill>
              <a:prstDash val="dash"/>
              <a:round/>
            </a:ln>
          </p:spPr>
        </p:cxnSp>
        <p:cxnSp>
          <p:nvCxnSpPr>
            <p:cNvPr id="3145740" name="直接连接符 19"/>
            <p:cNvCxnSpPr>
              <a:cxnSpLocks/>
            </p:cNvCxnSpPr>
            <p:nvPr/>
          </p:nvCxnSpPr>
          <p:spPr>
            <a:xfrm flipH="1">
              <a:off x="681446" y="2225036"/>
              <a:ext cx="1068975" cy="750574"/>
            </a:xfrm>
            <a:prstGeom prst="line">
              <a:avLst/>
            </a:prstGeom>
            <a:noFill/>
            <a:ln w="9525" cap="flat" cmpd="sng">
              <a:solidFill>
                <a:srgbClr val="CDCDCD">
                  <a:alpha val="100000"/>
                </a:srgbClr>
              </a:solidFill>
              <a:prstDash val="dash"/>
              <a:round/>
            </a:ln>
          </p:spPr>
        </p:cxnSp>
        <p:cxnSp>
          <p:nvCxnSpPr>
            <p:cNvPr id="3145741" name="直接连接符 20"/>
            <p:cNvCxnSpPr>
              <a:cxnSpLocks/>
            </p:cNvCxnSpPr>
            <p:nvPr/>
          </p:nvCxnSpPr>
          <p:spPr>
            <a:xfrm>
              <a:off x="681446" y="2976154"/>
              <a:ext cx="1060268" cy="1116875"/>
            </a:xfrm>
            <a:prstGeom prst="line">
              <a:avLst/>
            </a:prstGeom>
            <a:noFill/>
            <a:ln w="9525" cap="flat" cmpd="sng">
              <a:solidFill>
                <a:srgbClr val="CDCDCD">
                  <a:alpha val="100000"/>
                </a:srgbClr>
              </a:solidFill>
              <a:prstDash val="dash"/>
              <a:round/>
            </a:ln>
          </p:spPr>
        </p:cxnSp>
        <p:cxnSp>
          <p:nvCxnSpPr>
            <p:cNvPr id="3145742" name="直接连接符 21"/>
            <p:cNvCxnSpPr>
              <a:cxnSpLocks/>
            </p:cNvCxnSpPr>
            <p:nvPr/>
          </p:nvCxnSpPr>
          <p:spPr>
            <a:xfrm flipH="1" flipV="1">
              <a:off x="0" y="1785258"/>
              <a:ext cx="681445" cy="1188719"/>
            </a:xfrm>
            <a:prstGeom prst="line">
              <a:avLst/>
            </a:prstGeom>
            <a:noFill/>
            <a:ln w="9525" cap="flat" cmpd="sng">
              <a:solidFill>
                <a:srgbClr val="CDCDCD">
                  <a:alpha val="100000"/>
                </a:srgbClr>
              </a:solidFill>
              <a:prstDash val="dash"/>
              <a:round/>
            </a:ln>
          </p:spPr>
        </p:cxnSp>
        <p:cxnSp>
          <p:nvCxnSpPr>
            <p:cNvPr id="3145743" name="直接连接符 22"/>
            <p:cNvCxnSpPr>
              <a:cxnSpLocks/>
            </p:cNvCxnSpPr>
            <p:nvPr/>
          </p:nvCxnSpPr>
          <p:spPr>
            <a:xfrm flipH="1">
              <a:off x="0" y="2969623"/>
              <a:ext cx="681446" cy="1123406"/>
            </a:xfrm>
            <a:prstGeom prst="line">
              <a:avLst/>
            </a:prstGeom>
            <a:noFill/>
            <a:ln w="9525" cap="flat" cmpd="sng">
              <a:solidFill>
                <a:srgbClr val="CDCDCD">
                  <a:alpha val="100000"/>
                </a:srgbClr>
              </a:solidFill>
              <a:prstDash val="dash"/>
              <a:round/>
            </a:ln>
          </p:spPr>
        </p:cxnSp>
        <p:cxnSp>
          <p:nvCxnSpPr>
            <p:cNvPr id="3145744" name="直接连接符 23"/>
            <p:cNvCxnSpPr>
              <a:cxnSpLocks/>
            </p:cNvCxnSpPr>
            <p:nvPr/>
          </p:nvCxnSpPr>
          <p:spPr>
            <a:xfrm flipH="1">
              <a:off x="0" y="3966755"/>
              <a:ext cx="1009652" cy="134982"/>
            </a:xfrm>
            <a:prstGeom prst="line">
              <a:avLst/>
            </a:prstGeom>
            <a:noFill/>
            <a:ln w="9525" cap="flat" cmpd="sng">
              <a:solidFill>
                <a:srgbClr val="CDCDCD">
                  <a:alpha val="100000"/>
                </a:srgbClr>
              </a:solidFill>
              <a:prstDash val="dash"/>
              <a:round/>
            </a:ln>
          </p:spPr>
        </p:cxnSp>
        <p:cxnSp>
          <p:nvCxnSpPr>
            <p:cNvPr id="3145745" name="直接连接符 24"/>
            <p:cNvCxnSpPr>
              <a:cxnSpLocks/>
            </p:cNvCxnSpPr>
            <p:nvPr/>
          </p:nvCxnSpPr>
          <p:spPr>
            <a:xfrm flipH="1">
              <a:off x="905692" y="4101737"/>
              <a:ext cx="836022" cy="1041763"/>
            </a:xfrm>
            <a:prstGeom prst="line">
              <a:avLst/>
            </a:prstGeom>
            <a:noFill/>
            <a:ln w="9525" cap="flat" cmpd="sng">
              <a:solidFill>
                <a:srgbClr val="CDCDCD">
                  <a:alpha val="100000"/>
                </a:srgbClr>
              </a:solidFill>
              <a:prstDash val="dash"/>
              <a:round/>
            </a:ln>
          </p:spPr>
        </p:cxnSp>
        <p:cxnSp>
          <p:nvCxnSpPr>
            <p:cNvPr id="3145746" name="直接连接符 25"/>
            <p:cNvCxnSpPr>
              <a:cxnSpLocks/>
            </p:cNvCxnSpPr>
            <p:nvPr/>
          </p:nvCxnSpPr>
          <p:spPr>
            <a:xfrm flipH="1" flipV="1">
              <a:off x="0" y="4101737"/>
              <a:ext cx="905691" cy="1041763"/>
            </a:xfrm>
            <a:prstGeom prst="line">
              <a:avLst/>
            </a:prstGeom>
            <a:noFill/>
            <a:ln w="9525" cap="flat" cmpd="sng">
              <a:solidFill>
                <a:srgbClr val="CDCDCD">
                  <a:alpha val="100000"/>
                </a:srgbClr>
              </a:solidFill>
              <a:prstDash val="dash"/>
              <a:round/>
            </a:ln>
          </p:spPr>
        </p:cxnSp>
        <p:cxnSp>
          <p:nvCxnSpPr>
            <p:cNvPr id="3145747" name="直接连接符 26"/>
            <p:cNvCxnSpPr>
              <a:cxnSpLocks/>
            </p:cNvCxnSpPr>
            <p:nvPr/>
          </p:nvCxnSpPr>
          <p:spPr>
            <a:xfrm>
              <a:off x="1741714" y="4093029"/>
              <a:ext cx="1175657" cy="391885"/>
            </a:xfrm>
            <a:prstGeom prst="line">
              <a:avLst/>
            </a:prstGeom>
            <a:noFill/>
            <a:ln w="9525" cap="flat" cmpd="sng">
              <a:solidFill>
                <a:srgbClr val="CDCDCD">
                  <a:alpha val="100000"/>
                </a:srgbClr>
              </a:solidFill>
              <a:prstDash val="dash"/>
              <a:round/>
            </a:ln>
          </p:spPr>
        </p:cxnSp>
        <p:cxnSp>
          <p:nvCxnSpPr>
            <p:cNvPr id="3145748" name="直接连接符 27"/>
            <p:cNvCxnSpPr>
              <a:cxnSpLocks/>
            </p:cNvCxnSpPr>
            <p:nvPr/>
          </p:nvCxnSpPr>
          <p:spPr>
            <a:xfrm flipH="1" flipV="1">
              <a:off x="2741025" y="3257006"/>
              <a:ext cx="176347" cy="1227909"/>
            </a:xfrm>
            <a:prstGeom prst="line">
              <a:avLst/>
            </a:prstGeom>
            <a:noFill/>
            <a:ln w="9525" cap="flat" cmpd="sng">
              <a:solidFill>
                <a:srgbClr val="CDCDCD">
                  <a:alpha val="100000"/>
                </a:srgbClr>
              </a:solidFill>
              <a:prstDash val="dash"/>
              <a:round/>
            </a:ln>
          </p:spPr>
        </p:cxnSp>
        <p:cxnSp>
          <p:nvCxnSpPr>
            <p:cNvPr id="3145749" name="直接连接符 28"/>
            <p:cNvCxnSpPr>
              <a:cxnSpLocks/>
            </p:cNvCxnSpPr>
            <p:nvPr/>
          </p:nvCxnSpPr>
          <p:spPr>
            <a:xfrm flipH="1">
              <a:off x="2211977" y="4484914"/>
              <a:ext cx="705394" cy="658586"/>
            </a:xfrm>
            <a:prstGeom prst="line">
              <a:avLst/>
            </a:prstGeom>
            <a:noFill/>
            <a:ln w="9525" cap="flat" cmpd="sng">
              <a:solidFill>
                <a:srgbClr val="CDCDCD">
                  <a:alpha val="100000"/>
                </a:srgbClr>
              </a:solidFill>
              <a:prstDash val="dash"/>
              <a:round/>
            </a:ln>
          </p:spPr>
        </p:cxnSp>
        <p:cxnSp>
          <p:nvCxnSpPr>
            <p:cNvPr id="3145750" name="直接连接符 29"/>
            <p:cNvCxnSpPr>
              <a:cxnSpLocks/>
            </p:cNvCxnSpPr>
            <p:nvPr/>
          </p:nvCxnSpPr>
          <p:spPr>
            <a:xfrm flipH="1" flipV="1">
              <a:off x="1741714" y="4101737"/>
              <a:ext cx="452846" cy="1041764"/>
            </a:xfrm>
            <a:prstGeom prst="line">
              <a:avLst/>
            </a:prstGeom>
            <a:noFill/>
            <a:ln w="9525" cap="flat" cmpd="sng">
              <a:solidFill>
                <a:srgbClr val="CDCDCD">
                  <a:alpha val="100000"/>
                </a:srgbClr>
              </a:solidFill>
              <a:prstDash val="dash"/>
              <a:round/>
            </a:ln>
          </p:spPr>
        </p:cxnSp>
        <p:cxnSp>
          <p:nvCxnSpPr>
            <p:cNvPr id="3145751" name="直接连接符 30"/>
            <p:cNvCxnSpPr>
              <a:cxnSpLocks/>
            </p:cNvCxnSpPr>
            <p:nvPr/>
          </p:nvCxnSpPr>
          <p:spPr>
            <a:xfrm flipV="1">
              <a:off x="2917371" y="4093029"/>
              <a:ext cx="1175658" cy="391885"/>
            </a:xfrm>
            <a:prstGeom prst="line">
              <a:avLst/>
            </a:prstGeom>
            <a:noFill/>
            <a:ln w="9525" cap="flat" cmpd="sng">
              <a:solidFill>
                <a:srgbClr val="CDCDCD">
                  <a:alpha val="100000"/>
                </a:srgbClr>
              </a:solidFill>
              <a:prstDash val="dash"/>
              <a:round/>
            </a:ln>
          </p:spPr>
        </p:cxnSp>
        <p:cxnSp>
          <p:nvCxnSpPr>
            <p:cNvPr id="3145752" name="直接连接符 31"/>
            <p:cNvCxnSpPr>
              <a:cxnSpLocks/>
            </p:cNvCxnSpPr>
            <p:nvPr/>
          </p:nvCxnSpPr>
          <p:spPr>
            <a:xfrm>
              <a:off x="2917371" y="4484914"/>
              <a:ext cx="1654629" cy="658586"/>
            </a:xfrm>
            <a:prstGeom prst="line">
              <a:avLst/>
            </a:prstGeom>
            <a:noFill/>
            <a:ln w="9525" cap="flat" cmpd="sng">
              <a:solidFill>
                <a:srgbClr val="CDCDCD">
                  <a:alpha val="100000"/>
                </a:srgbClr>
              </a:solidFill>
              <a:prstDash val="dash"/>
              <a:round/>
            </a:ln>
          </p:spPr>
        </p:cxnSp>
        <p:cxnSp>
          <p:nvCxnSpPr>
            <p:cNvPr id="3145753" name="直接连接符 32"/>
            <p:cNvCxnSpPr>
              <a:cxnSpLocks/>
            </p:cNvCxnSpPr>
            <p:nvPr/>
          </p:nvCxnSpPr>
          <p:spPr>
            <a:xfrm>
              <a:off x="4093029" y="4101737"/>
              <a:ext cx="478971" cy="1041763"/>
            </a:xfrm>
            <a:prstGeom prst="line">
              <a:avLst/>
            </a:prstGeom>
            <a:noFill/>
            <a:ln w="9525" cap="flat" cmpd="sng">
              <a:solidFill>
                <a:srgbClr val="CDCDCD">
                  <a:alpha val="100000"/>
                </a:srgbClr>
              </a:solidFill>
              <a:prstDash val="dash"/>
              <a:round/>
            </a:ln>
          </p:spPr>
        </p:cxnSp>
        <p:cxnSp>
          <p:nvCxnSpPr>
            <p:cNvPr id="3145754" name="直接连接符 33"/>
            <p:cNvCxnSpPr>
              <a:cxnSpLocks/>
            </p:cNvCxnSpPr>
            <p:nvPr/>
          </p:nvCxnSpPr>
          <p:spPr>
            <a:xfrm flipH="1" flipV="1">
              <a:off x="2743200" y="3257006"/>
              <a:ext cx="1349829" cy="844731"/>
            </a:xfrm>
            <a:prstGeom prst="line">
              <a:avLst/>
            </a:prstGeom>
            <a:noFill/>
            <a:ln w="9525" cap="flat" cmpd="sng">
              <a:solidFill>
                <a:srgbClr val="CDCDCD">
                  <a:alpha val="100000"/>
                </a:srgbClr>
              </a:solidFill>
              <a:prstDash val="dash"/>
              <a:round/>
            </a:ln>
          </p:spPr>
        </p:cxnSp>
        <p:cxnSp>
          <p:nvCxnSpPr>
            <p:cNvPr id="3145755" name="直接连接符 34"/>
            <p:cNvCxnSpPr>
              <a:cxnSpLocks/>
            </p:cNvCxnSpPr>
            <p:nvPr/>
          </p:nvCxnSpPr>
          <p:spPr>
            <a:xfrm flipV="1">
              <a:off x="4093029" y="2690949"/>
              <a:ext cx="296091" cy="1410789"/>
            </a:xfrm>
            <a:prstGeom prst="line">
              <a:avLst/>
            </a:prstGeom>
            <a:noFill/>
            <a:ln w="9525" cap="flat" cmpd="sng">
              <a:solidFill>
                <a:srgbClr val="CDCDCD">
                  <a:alpha val="100000"/>
                </a:srgbClr>
              </a:solidFill>
              <a:prstDash val="dash"/>
              <a:round/>
            </a:ln>
          </p:spPr>
        </p:cxnSp>
        <p:cxnSp>
          <p:nvCxnSpPr>
            <p:cNvPr id="3145756" name="直接连接符 35"/>
            <p:cNvCxnSpPr>
              <a:cxnSpLocks/>
            </p:cNvCxnSpPr>
            <p:nvPr/>
          </p:nvCxnSpPr>
          <p:spPr>
            <a:xfrm flipH="1">
              <a:off x="2743200" y="2690949"/>
              <a:ext cx="1645920" cy="557348"/>
            </a:xfrm>
            <a:prstGeom prst="line">
              <a:avLst/>
            </a:prstGeom>
            <a:noFill/>
            <a:ln w="9525" cap="flat" cmpd="sng">
              <a:solidFill>
                <a:srgbClr val="CDCDCD">
                  <a:alpha val="100000"/>
                </a:srgbClr>
              </a:solidFill>
              <a:prstDash val="dash"/>
              <a:round/>
            </a:ln>
          </p:spPr>
        </p:cxnSp>
        <p:cxnSp>
          <p:nvCxnSpPr>
            <p:cNvPr id="3145757" name="直接连接符 36"/>
            <p:cNvCxnSpPr>
              <a:cxnSpLocks/>
            </p:cNvCxnSpPr>
            <p:nvPr/>
          </p:nvCxnSpPr>
          <p:spPr>
            <a:xfrm>
              <a:off x="2987040" y="2351314"/>
              <a:ext cx="1402080" cy="339635"/>
            </a:xfrm>
            <a:prstGeom prst="line">
              <a:avLst/>
            </a:prstGeom>
            <a:noFill/>
            <a:ln w="9525" cap="flat" cmpd="sng">
              <a:solidFill>
                <a:srgbClr val="CDCDCD">
                  <a:alpha val="100000"/>
                </a:srgbClr>
              </a:solidFill>
              <a:prstDash val="dash"/>
              <a:round/>
            </a:ln>
          </p:spPr>
        </p:cxnSp>
        <p:cxnSp>
          <p:nvCxnSpPr>
            <p:cNvPr id="3145758" name="直接连接符 37"/>
            <p:cNvCxnSpPr>
              <a:cxnSpLocks/>
            </p:cNvCxnSpPr>
            <p:nvPr/>
          </p:nvCxnSpPr>
          <p:spPr>
            <a:xfrm flipV="1">
              <a:off x="2987040" y="896983"/>
              <a:ext cx="130629" cy="1445623"/>
            </a:xfrm>
            <a:prstGeom prst="line">
              <a:avLst/>
            </a:prstGeom>
            <a:noFill/>
            <a:ln w="9525" cap="flat" cmpd="sng">
              <a:solidFill>
                <a:srgbClr val="CDCDCD">
                  <a:alpha val="100000"/>
                </a:srgbClr>
              </a:solidFill>
              <a:prstDash val="dash"/>
              <a:round/>
            </a:ln>
          </p:spPr>
        </p:cxnSp>
        <p:cxnSp>
          <p:nvCxnSpPr>
            <p:cNvPr id="3145759" name="直接连接符 38"/>
            <p:cNvCxnSpPr>
              <a:cxnSpLocks/>
            </p:cNvCxnSpPr>
            <p:nvPr/>
          </p:nvCxnSpPr>
          <p:spPr>
            <a:xfrm flipV="1">
              <a:off x="2987040" y="1402080"/>
              <a:ext cx="1227909" cy="949234"/>
            </a:xfrm>
            <a:prstGeom prst="line">
              <a:avLst/>
            </a:prstGeom>
            <a:noFill/>
            <a:ln w="9525" cap="flat" cmpd="sng">
              <a:solidFill>
                <a:srgbClr val="CDCDCD">
                  <a:alpha val="100000"/>
                </a:srgbClr>
              </a:solidFill>
              <a:prstDash val="dash"/>
              <a:round/>
            </a:ln>
          </p:spPr>
        </p:cxnSp>
        <p:cxnSp>
          <p:nvCxnSpPr>
            <p:cNvPr id="3145760" name="直接连接符 39"/>
            <p:cNvCxnSpPr>
              <a:cxnSpLocks/>
            </p:cNvCxnSpPr>
            <p:nvPr/>
          </p:nvCxnSpPr>
          <p:spPr>
            <a:xfrm>
              <a:off x="4214949" y="1402080"/>
              <a:ext cx="174171" cy="1288869"/>
            </a:xfrm>
            <a:prstGeom prst="line">
              <a:avLst/>
            </a:prstGeom>
            <a:noFill/>
            <a:ln w="9525" cap="flat" cmpd="sng">
              <a:solidFill>
                <a:srgbClr val="CDCDCD">
                  <a:alpha val="100000"/>
                </a:srgbClr>
              </a:solidFill>
              <a:prstDash val="dash"/>
              <a:round/>
            </a:ln>
          </p:spPr>
        </p:cxnSp>
        <p:cxnSp>
          <p:nvCxnSpPr>
            <p:cNvPr id="3145761" name="直接连接符 40"/>
            <p:cNvCxnSpPr>
              <a:cxnSpLocks/>
            </p:cNvCxnSpPr>
            <p:nvPr/>
          </p:nvCxnSpPr>
          <p:spPr>
            <a:xfrm flipH="1" flipV="1">
              <a:off x="3117669" y="896983"/>
              <a:ext cx="1097280" cy="505097"/>
            </a:xfrm>
            <a:prstGeom prst="line">
              <a:avLst/>
            </a:prstGeom>
            <a:noFill/>
            <a:ln w="9525" cap="flat" cmpd="sng">
              <a:solidFill>
                <a:srgbClr val="CDCDCD">
                  <a:alpha val="100000"/>
                </a:srgbClr>
              </a:solidFill>
              <a:prstDash val="dash"/>
              <a:round/>
            </a:ln>
          </p:spPr>
        </p:cxnSp>
        <p:cxnSp>
          <p:nvCxnSpPr>
            <p:cNvPr id="3145762" name="直接连接符 41"/>
            <p:cNvCxnSpPr>
              <a:cxnSpLocks/>
            </p:cNvCxnSpPr>
            <p:nvPr/>
          </p:nvCxnSpPr>
          <p:spPr>
            <a:xfrm flipH="1" flipV="1">
              <a:off x="2569029" y="0"/>
              <a:ext cx="548640" cy="896983"/>
            </a:xfrm>
            <a:prstGeom prst="line">
              <a:avLst/>
            </a:prstGeom>
            <a:noFill/>
            <a:ln w="9525" cap="flat" cmpd="sng">
              <a:solidFill>
                <a:srgbClr val="CDCDCD">
                  <a:alpha val="100000"/>
                </a:srgbClr>
              </a:solidFill>
              <a:prstDash val="dash"/>
              <a:round/>
            </a:ln>
          </p:spPr>
        </p:cxnSp>
        <p:cxnSp>
          <p:nvCxnSpPr>
            <p:cNvPr id="3145763" name="直接连接符 42"/>
            <p:cNvCxnSpPr>
              <a:cxnSpLocks/>
            </p:cNvCxnSpPr>
            <p:nvPr/>
          </p:nvCxnSpPr>
          <p:spPr>
            <a:xfrm flipV="1">
              <a:off x="3117668" y="1"/>
              <a:ext cx="1454332" cy="881742"/>
            </a:xfrm>
            <a:prstGeom prst="line">
              <a:avLst/>
            </a:prstGeom>
            <a:noFill/>
            <a:ln w="9525" cap="flat" cmpd="sng">
              <a:solidFill>
                <a:srgbClr val="CDCDCD">
                  <a:alpha val="100000"/>
                </a:srgbClr>
              </a:solidFill>
              <a:prstDash val="dash"/>
              <a:round/>
            </a:ln>
          </p:spPr>
        </p:cxnSp>
        <p:cxnSp>
          <p:nvCxnSpPr>
            <p:cNvPr id="3145764" name="直接连接符 43"/>
            <p:cNvCxnSpPr>
              <a:cxnSpLocks/>
            </p:cNvCxnSpPr>
            <p:nvPr/>
          </p:nvCxnSpPr>
          <p:spPr>
            <a:xfrm flipV="1">
              <a:off x="4214949" y="0"/>
              <a:ext cx="357051" cy="1402080"/>
            </a:xfrm>
            <a:prstGeom prst="line">
              <a:avLst/>
            </a:prstGeom>
            <a:noFill/>
            <a:ln w="9525" cap="flat" cmpd="sng">
              <a:solidFill>
                <a:srgbClr val="CDCDCD">
                  <a:alpha val="100000"/>
                </a:srgbClr>
              </a:solidFill>
              <a:prstDash val="dash"/>
              <a:round/>
            </a:ln>
          </p:spPr>
        </p:cxnSp>
        <p:cxnSp>
          <p:nvCxnSpPr>
            <p:cNvPr id="3145765" name="直接连接符 44"/>
            <p:cNvCxnSpPr>
              <a:cxnSpLocks/>
            </p:cNvCxnSpPr>
            <p:nvPr/>
          </p:nvCxnSpPr>
          <p:spPr>
            <a:xfrm>
              <a:off x="4572000" y="0"/>
              <a:ext cx="1201783" cy="618309"/>
            </a:xfrm>
            <a:prstGeom prst="line">
              <a:avLst/>
            </a:prstGeom>
            <a:noFill/>
            <a:ln w="9525" cap="flat" cmpd="sng">
              <a:solidFill>
                <a:srgbClr val="CDCDCD">
                  <a:alpha val="100000"/>
                </a:srgbClr>
              </a:solidFill>
              <a:prstDash val="dash"/>
              <a:round/>
            </a:ln>
          </p:spPr>
        </p:cxnSp>
        <p:cxnSp>
          <p:nvCxnSpPr>
            <p:cNvPr id="3145766" name="直接连接符 45"/>
            <p:cNvCxnSpPr>
              <a:cxnSpLocks/>
            </p:cNvCxnSpPr>
            <p:nvPr/>
          </p:nvCxnSpPr>
          <p:spPr>
            <a:xfrm flipH="1">
              <a:off x="4214949" y="618309"/>
              <a:ext cx="1558834" cy="783771"/>
            </a:xfrm>
            <a:prstGeom prst="line">
              <a:avLst/>
            </a:prstGeom>
            <a:noFill/>
            <a:ln w="9525" cap="flat" cmpd="sng">
              <a:solidFill>
                <a:srgbClr val="CDCDCD">
                  <a:alpha val="100000"/>
                </a:srgbClr>
              </a:solidFill>
              <a:prstDash val="dash"/>
              <a:round/>
            </a:ln>
          </p:spPr>
        </p:cxnSp>
        <p:cxnSp>
          <p:nvCxnSpPr>
            <p:cNvPr id="3145767" name="直接连接符 46"/>
            <p:cNvCxnSpPr>
              <a:cxnSpLocks/>
            </p:cNvCxnSpPr>
            <p:nvPr/>
          </p:nvCxnSpPr>
          <p:spPr>
            <a:xfrm flipH="1">
              <a:off x="5503818" y="618309"/>
              <a:ext cx="269965" cy="1105988"/>
            </a:xfrm>
            <a:prstGeom prst="line">
              <a:avLst/>
            </a:prstGeom>
            <a:noFill/>
            <a:ln w="9525" cap="flat" cmpd="sng">
              <a:solidFill>
                <a:srgbClr val="CDCDCD">
                  <a:alpha val="100000"/>
                </a:srgbClr>
              </a:solidFill>
              <a:prstDash val="dash"/>
              <a:round/>
            </a:ln>
          </p:spPr>
        </p:cxnSp>
        <p:cxnSp>
          <p:nvCxnSpPr>
            <p:cNvPr id="3145768" name="直接连接符 47"/>
            <p:cNvCxnSpPr>
              <a:cxnSpLocks/>
            </p:cNvCxnSpPr>
            <p:nvPr/>
          </p:nvCxnSpPr>
          <p:spPr>
            <a:xfrm flipH="1" flipV="1">
              <a:off x="4214950" y="1402081"/>
              <a:ext cx="1288868" cy="322216"/>
            </a:xfrm>
            <a:prstGeom prst="line">
              <a:avLst/>
            </a:prstGeom>
            <a:noFill/>
            <a:ln w="9525" cap="flat" cmpd="sng">
              <a:solidFill>
                <a:srgbClr val="CDCDCD">
                  <a:alpha val="100000"/>
                </a:srgbClr>
              </a:solidFill>
              <a:prstDash val="dash"/>
              <a:round/>
            </a:ln>
          </p:spPr>
        </p:cxnSp>
        <p:cxnSp>
          <p:nvCxnSpPr>
            <p:cNvPr id="3145769" name="直接连接符 48"/>
            <p:cNvCxnSpPr>
              <a:cxnSpLocks/>
            </p:cNvCxnSpPr>
            <p:nvPr/>
          </p:nvCxnSpPr>
          <p:spPr>
            <a:xfrm flipH="1">
              <a:off x="4389120" y="1733006"/>
              <a:ext cx="1105989" cy="957943"/>
            </a:xfrm>
            <a:prstGeom prst="line">
              <a:avLst/>
            </a:prstGeom>
            <a:noFill/>
            <a:ln w="9525" cap="flat" cmpd="sng">
              <a:solidFill>
                <a:srgbClr val="CDCDCD">
                  <a:alpha val="100000"/>
                </a:srgbClr>
              </a:solidFill>
              <a:prstDash val="dash"/>
              <a:round/>
            </a:ln>
          </p:spPr>
        </p:cxnSp>
        <p:cxnSp>
          <p:nvCxnSpPr>
            <p:cNvPr id="3145770" name="直接连接符 49"/>
            <p:cNvCxnSpPr>
              <a:cxnSpLocks/>
            </p:cNvCxnSpPr>
            <p:nvPr/>
          </p:nvCxnSpPr>
          <p:spPr>
            <a:xfrm>
              <a:off x="4389120" y="2690949"/>
              <a:ext cx="1384663" cy="627017"/>
            </a:xfrm>
            <a:prstGeom prst="line">
              <a:avLst/>
            </a:prstGeom>
            <a:noFill/>
            <a:ln w="9525" cap="flat" cmpd="sng">
              <a:solidFill>
                <a:srgbClr val="CDCDCD">
                  <a:alpha val="100000"/>
                </a:srgbClr>
              </a:solidFill>
              <a:prstDash val="dash"/>
              <a:round/>
            </a:ln>
          </p:spPr>
        </p:cxnSp>
        <p:cxnSp>
          <p:nvCxnSpPr>
            <p:cNvPr id="3145771" name="直接连接符 50"/>
            <p:cNvCxnSpPr>
              <a:cxnSpLocks/>
            </p:cNvCxnSpPr>
            <p:nvPr/>
          </p:nvCxnSpPr>
          <p:spPr>
            <a:xfrm flipH="1" flipV="1">
              <a:off x="5512525" y="1724297"/>
              <a:ext cx="261259" cy="1593670"/>
            </a:xfrm>
            <a:prstGeom prst="line">
              <a:avLst/>
            </a:prstGeom>
            <a:noFill/>
            <a:ln w="9525" cap="flat" cmpd="sng">
              <a:solidFill>
                <a:srgbClr val="CDCDCD">
                  <a:alpha val="100000"/>
                </a:srgbClr>
              </a:solidFill>
              <a:prstDash val="dash"/>
              <a:round/>
            </a:ln>
          </p:spPr>
        </p:cxnSp>
        <p:cxnSp>
          <p:nvCxnSpPr>
            <p:cNvPr id="3145772" name="直接连接符 51"/>
            <p:cNvCxnSpPr>
              <a:cxnSpLocks/>
            </p:cNvCxnSpPr>
            <p:nvPr/>
          </p:nvCxnSpPr>
          <p:spPr>
            <a:xfrm flipH="1">
              <a:off x="5267325" y="3317966"/>
              <a:ext cx="506459" cy="914397"/>
            </a:xfrm>
            <a:prstGeom prst="line">
              <a:avLst/>
            </a:prstGeom>
            <a:noFill/>
            <a:ln w="9525" cap="flat" cmpd="sng">
              <a:solidFill>
                <a:srgbClr val="CDCDCD">
                  <a:alpha val="100000"/>
                </a:srgbClr>
              </a:solidFill>
              <a:prstDash val="dash"/>
              <a:round/>
            </a:ln>
          </p:spPr>
        </p:cxnSp>
        <p:cxnSp>
          <p:nvCxnSpPr>
            <p:cNvPr id="3145773" name="直接连接符 52"/>
            <p:cNvCxnSpPr>
              <a:cxnSpLocks/>
            </p:cNvCxnSpPr>
            <p:nvPr/>
          </p:nvCxnSpPr>
          <p:spPr>
            <a:xfrm flipH="1" flipV="1">
              <a:off x="4093030" y="4101737"/>
              <a:ext cx="1174295" cy="130628"/>
            </a:xfrm>
            <a:prstGeom prst="line">
              <a:avLst/>
            </a:prstGeom>
            <a:noFill/>
            <a:ln w="9525" cap="flat" cmpd="sng">
              <a:solidFill>
                <a:srgbClr val="CDCDCD">
                  <a:alpha val="100000"/>
                </a:srgbClr>
              </a:solidFill>
              <a:prstDash val="dash"/>
              <a:round/>
            </a:ln>
          </p:spPr>
        </p:cxnSp>
        <p:cxnSp>
          <p:nvCxnSpPr>
            <p:cNvPr id="3145774" name="直接连接符 53"/>
            <p:cNvCxnSpPr>
              <a:cxnSpLocks/>
            </p:cNvCxnSpPr>
            <p:nvPr/>
          </p:nvCxnSpPr>
          <p:spPr>
            <a:xfrm flipH="1">
              <a:off x="4572000" y="4232365"/>
              <a:ext cx="695325" cy="911135"/>
            </a:xfrm>
            <a:prstGeom prst="line">
              <a:avLst/>
            </a:prstGeom>
            <a:noFill/>
            <a:ln w="9525" cap="flat" cmpd="sng">
              <a:solidFill>
                <a:srgbClr val="CDCDCD">
                  <a:alpha val="100000"/>
                </a:srgbClr>
              </a:solidFill>
              <a:prstDash val="dash"/>
              <a:round/>
            </a:ln>
          </p:spPr>
        </p:cxnSp>
        <p:cxnSp>
          <p:nvCxnSpPr>
            <p:cNvPr id="3145775" name="直接连接符 54"/>
            <p:cNvCxnSpPr>
              <a:cxnSpLocks/>
            </p:cNvCxnSpPr>
            <p:nvPr/>
          </p:nvCxnSpPr>
          <p:spPr>
            <a:xfrm flipV="1">
              <a:off x="5773783" y="0"/>
              <a:ext cx="269966" cy="618309"/>
            </a:xfrm>
            <a:prstGeom prst="line">
              <a:avLst/>
            </a:prstGeom>
            <a:noFill/>
            <a:ln w="9525" cap="flat" cmpd="sng">
              <a:solidFill>
                <a:srgbClr val="CDCDCD">
                  <a:alpha val="100000"/>
                </a:srgbClr>
              </a:solidFill>
              <a:prstDash val="dash"/>
              <a:round/>
            </a:ln>
          </p:spPr>
        </p:cxnSp>
        <p:cxnSp>
          <p:nvCxnSpPr>
            <p:cNvPr id="3145776" name="直接连接符 55"/>
            <p:cNvCxnSpPr>
              <a:cxnSpLocks/>
            </p:cNvCxnSpPr>
            <p:nvPr/>
          </p:nvCxnSpPr>
          <p:spPr>
            <a:xfrm flipH="1" flipV="1">
              <a:off x="5773783" y="618309"/>
              <a:ext cx="1454331" cy="783771"/>
            </a:xfrm>
            <a:prstGeom prst="line">
              <a:avLst/>
            </a:prstGeom>
            <a:noFill/>
            <a:ln w="9525" cap="flat" cmpd="sng">
              <a:solidFill>
                <a:srgbClr val="CDCDCD">
                  <a:alpha val="100000"/>
                </a:srgbClr>
              </a:solidFill>
              <a:prstDash val="dash"/>
              <a:round/>
            </a:ln>
          </p:spPr>
        </p:cxnSp>
        <p:cxnSp>
          <p:nvCxnSpPr>
            <p:cNvPr id="3145777" name="直接连接符 56"/>
            <p:cNvCxnSpPr>
              <a:cxnSpLocks/>
            </p:cNvCxnSpPr>
            <p:nvPr/>
          </p:nvCxnSpPr>
          <p:spPr>
            <a:xfrm flipH="1">
              <a:off x="5512525" y="1402080"/>
              <a:ext cx="1698172" cy="317863"/>
            </a:xfrm>
            <a:prstGeom prst="line">
              <a:avLst/>
            </a:prstGeom>
            <a:noFill/>
            <a:ln w="9525" cap="flat" cmpd="sng">
              <a:solidFill>
                <a:srgbClr val="CDCDCD">
                  <a:alpha val="100000"/>
                </a:srgbClr>
              </a:solidFill>
              <a:prstDash val="dash"/>
              <a:round/>
            </a:ln>
          </p:spPr>
        </p:cxnSp>
        <p:cxnSp>
          <p:nvCxnSpPr>
            <p:cNvPr id="3145778" name="直接连接符 57"/>
            <p:cNvCxnSpPr>
              <a:cxnSpLocks/>
            </p:cNvCxnSpPr>
            <p:nvPr/>
          </p:nvCxnSpPr>
          <p:spPr>
            <a:xfrm flipV="1">
              <a:off x="5773783" y="2455817"/>
              <a:ext cx="1158240" cy="862150"/>
            </a:xfrm>
            <a:prstGeom prst="line">
              <a:avLst/>
            </a:prstGeom>
            <a:noFill/>
            <a:ln w="9525" cap="flat" cmpd="sng">
              <a:solidFill>
                <a:srgbClr val="CDCDCD">
                  <a:alpha val="100000"/>
                </a:srgbClr>
              </a:solidFill>
              <a:prstDash val="dash"/>
              <a:round/>
            </a:ln>
          </p:spPr>
        </p:cxnSp>
        <p:cxnSp>
          <p:nvCxnSpPr>
            <p:cNvPr id="3145779" name="直接连接符 58"/>
            <p:cNvCxnSpPr>
              <a:cxnSpLocks/>
            </p:cNvCxnSpPr>
            <p:nvPr/>
          </p:nvCxnSpPr>
          <p:spPr>
            <a:xfrm flipV="1">
              <a:off x="6932023" y="1402080"/>
              <a:ext cx="278674" cy="1053737"/>
            </a:xfrm>
            <a:prstGeom prst="line">
              <a:avLst/>
            </a:prstGeom>
            <a:noFill/>
            <a:ln w="9525" cap="flat" cmpd="sng">
              <a:solidFill>
                <a:srgbClr val="CDCDCD">
                  <a:alpha val="100000"/>
                </a:srgbClr>
              </a:solidFill>
              <a:prstDash val="dash"/>
              <a:round/>
            </a:ln>
          </p:spPr>
        </p:cxnSp>
        <p:cxnSp>
          <p:nvCxnSpPr>
            <p:cNvPr id="3145780" name="直接连接符 59"/>
            <p:cNvCxnSpPr>
              <a:cxnSpLocks/>
            </p:cNvCxnSpPr>
            <p:nvPr/>
          </p:nvCxnSpPr>
          <p:spPr>
            <a:xfrm>
              <a:off x="6932023" y="2455817"/>
              <a:ext cx="296091" cy="882287"/>
            </a:xfrm>
            <a:prstGeom prst="line">
              <a:avLst/>
            </a:prstGeom>
            <a:noFill/>
            <a:ln w="9525" cap="flat" cmpd="sng">
              <a:solidFill>
                <a:srgbClr val="CDCDCD">
                  <a:alpha val="100000"/>
                </a:srgbClr>
              </a:solidFill>
              <a:prstDash val="dash"/>
              <a:round/>
            </a:ln>
          </p:spPr>
        </p:cxnSp>
        <p:cxnSp>
          <p:nvCxnSpPr>
            <p:cNvPr id="3145781" name="直接连接符 60"/>
            <p:cNvCxnSpPr>
              <a:cxnSpLocks/>
            </p:cNvCxnSpPr>
            <p:nvPr/>
          </p:nvCxnSpPr>
          <p:spPr>
            <a:xfrm flipH="1" flipV="1">
              <a:off x="5773784" y="3317967"/>
              <a:ext cx="1445623" cy="11429"/>
            </a:xfrm>
            <a:prstGeom prst="line">
              <a:avLst/>
            </a:prstGeom>
            <a:noFill/>
            <a:ln w="9525" cap="flat" cmpd="sng">
              <a:solidFill>
                <a:srgbClr val="CDCDCD">
                  <a:alpha val="100000"/>
                </a:srgbClr>
              </a:solidFill>
              <a:prstDash val="dash"/>
              <a:round/>
            </a:ln>
          </p:spPr>
        </p:cxnSp>
        <p:cxnSp>
          <p:nvCxnSpPr>
            <p:cNvPr id="3145782" name="直接连接符 61"/>
            <p:cNvCxnSpPr>
              <a:cxnSpLocks/>
            </p:cNvCxnSpPr>
            <p:nvPr/>
          </p:nvCxnSpPr>
          <p:spPr>
            <a:xfrm flipH="1" flipV="1">
              <a:off x="5782490" y="3325110"/>
              <a:ext cx="1149533" cy="1029177"/>
            </a:xfrm>
            <a:prstGeom prst="line">
              <a:avLst/>
            </a:prstGeom>
            <a:noFill/>
            <a:ln w="9525" cap="flat" cmpd="sng">
              <a:solidFill>
                <a:srgbClr val="CDCDCD">
                  <a:alpha val="100000"/>
                </a:srgbClr>
              </a:solidFill>
              <a:prstDash val="dash"/>
              <a:round/>
            </a:ln>
          </p:spPr>
        </p:cxnSp>
        <p:cxnSp>
          <p:nvCxnSpPr>
            <p:cNvPr id="3145783" name="直接连接符 62"/>
            <p:cNvCxnSpPr>
              <a:cxnSpLocks/>
            </p:cNvCxnSpPr>
            <p:nvPr/>
          </p:nvCxnSpPr>
          <p:spPr>
            <a:xfrm>
              <a:off x="5276031" y="4232363"/>
              <a:ext cx="1203146" cy="911137"/>
            </a:xfrm>
            <a:prstGeom prst="line">
              <a:avLst/>
            </a:prstGeom>
            <a:noFill/>
            <a:ln w="9525" cap="flat" cmpd="sng">
              <a:solidFill>
                <a:srgbClr val="CDCDCD">
                  <a:alpha val="100000"/>
                </a:srgbClr>
              </a:solidFill>
              <a:prstDash val="dash"/>
              <a:round/>
            </a:ln>
          </p:spPr>
        </p:cxnSp>
        <p:cxnSp>
          <p:nvCxnSpPr>
            <p:cNvPr id="3145784" name="直接连接符 63"/>
            <p:cNvCxnSpPr>
              <a:cxnSpLocks/>
            </p:cNvCxnSpPr>
            <p:nvPr/>
          </p:nvCxnSpPr>
          <p:spPr>
            <a:xfrm flipV="1">
              <a:off x="6479177" y="4362994"/>
              <a:ext cx="452846" cy="780506"/>
            </a:xfrm>
            <a:prstGeom prst="line">
              <a:avLst/>
            </a:prstGeom>
            <a:noFill/>
            <a:ln w="9525" cap="flat" cmpd="sng">
              <a:solidFill>
                <a:srgbClr val="CDCDCD">
                  <a:alpha val="100000"/>
                </a:srgbClr>
              </a:solidFill>
              <a:prstDash val="dash"/>
              <a:round/>
            </a:ln>
          </p:spPr>
        </p:cxnSp>
        <p:cxnSp>
          <p:nvCxnSpPr>
            <p:cNvPr id="3145785" name="直接连接符 64"/>
            <p:cNvCxnSpPr>
              <a:cxnSpLocks/>
            </p:cNvCxnSpPr>
            <p:nvPr/>
          </p:nvCxnSpPr>
          <p:spPr>
            <a:xfrm flipH="1" flipV="1">
              <a:off x="5267325" y="4223659"/>
              <a:ext cx="1664699" cy="139336"/>
            </a:xfrm>
            <a:prstGeom prst="line">
              <a:avLst/>
            </a:prstGeom>
            <a:noFill/>
            <a:ln w="9525" cap="flat" cmpd="sng">
              <a:solidFill>
                <a:srgbClr val="CDCDCD">
                  <a:alpha val="100000"/>
                </a:srgbClr>
              </a:solidFill>
              <a:prstDash val="dash"/>
              <a:round/>
            </a:ln>
          </p:spPr>
        </p:cxnSp>
        <p:cxnSp>
          <p:nvCxnSpPr>
            <p:cNvPr id="3145786" name="直接连接符 65"/>
            <p:cNvCxnSpPr>
              <a:cxnSpLocks/>
            </p:cNvCxnSpPr>
            <p:nvPr/>
          </p:nvCxnSpPr>
          <p:spPr>
            <a:xfrm flipV="1">
              <a:off x="6932023" y="3329394"/>
              <a:ext cx="296091" cy="1033602"/>
            </a:xfrm>
            <a:prstGeom prst="line">
              <a:avLst/>
            </a:prstGeom>
            <a:noFill/>
            <a:ln w="9525" cap="flat" cmpd="sng">
              <a:solidFill>
                <a:srgbClr val="CDCDCD">
                  <a:alpha val="100000"/>
                </a:srgbClr>
              </a:solidFill>
              <a:prstDash val="dash"/>
              <a:round/>
            </a:ln>
          </p:spPr>
        </p:cxnSp>
        <p:cxnSp>
          <p:nvCxnSpPr>
            <p:cNvPr id="3145787" name="直接连接符 66"/>
            <p:cNvCxnSpPr>
              <a:cxnSpLocks/>
            </p:cNvCxnSpPr>
            <p:nvPr/>
          </p:nvCxnSpPr>
          <p:spPr>
            <a:xfrm>
              <a:off x="6932023" y="4362994"/>
              <a:ext cx="1045028" cy="780506"/>
            </a:xfrm>
            <a:prstGeom prst="line">
              <a:avLst/>
            </a:prstGeom>
            <a:noFill/>
            <a:ln w="9525" cap="flat" cmpd="sng">
              <a:solidFill>
                <a:srgbClr val="CDCDCD">
                  <a:alpha val="100000"/>
                </a:srgbClr>
              </a:solidFill>
              <a:prstDash val="dash"/>
              <a:round/>
            </a:ln>
          </p:spPr>
        </p:cxnSp>
        <p:cxnSp>
          <p:nvCxnSpPr>
            <p:cNvPr id="3145788" name="直接连接符 67"/>
            <p:cNvCxnSpPr>
              <a:cxnSpLocks/>
            </p:cNvCxnSpPr>
            <p:nvPr/>
          </p:nvCxnSpPr>
          <p:spPr>
            <a:xfrm flipH="1" flipV="1">
              <a:off x="7212874" y="1402080"/>
              <a:ext cx="598715" cy="1024890"/>
            </a:xfrm>
            <a:prstGeom prst="line">
              <a:avLst/>
            </a:prstGeom>
            <a:noFill/>
            <a:ln w="9525" cap="flat" cmpd="sng">
              <a:solidFill>
                <a:srgbClr val="CDCDCD">
                  <a:alpha val="100000"/>
                </a:srgbClr>
              </a:solidFill>
              <a:prstDash val="dash"/>
              <a:round/>
            </a:ln>
          </p:spPr>
        </p:cxnSp>
        <p:cxnSp>
          <p:nvCxnSpPr>
            <p:cNvPr id="3145789" name="直接连接符 68"/>
            <p:cNvCxnSpPr>
              <a:cxnSpLocks/>
            </p:cNvCxnSpPr>
            <p:nvPr/>
          </p:nvCxnSpPr>
          <p:spPr>
            <a:xfrm flipV="1">
              <a:off x="7210697" y="522514"/>
              <a:ext cx="766354" cy="879566"/>
            </a:xfrm>
            <a:prstGeom prst="line">
              <a:avLst/>
            </a:prstGeom>
            <a:noFill/>
            <a:ln w="9525" cap="flat" cmpd="sng">
              <a:solidFill>
                <a:srgbClr val="CDCDCD">
                  <a:alpha val="100000"/>
                </a:srgbClr>
              </a:solidFill>
              <a:prstDash val="dash"/>
              <a:round/>
            </a:ln>
          </p:spPr>
        </p:cxnSp>
        <p:cxnSp>
          <p:nvCxnSpPr>
            <p:cNvPr id="3145790" name="直接连接符 69"/>
            <p:cNvCxnSpPr>
              <a:cxnSpLocks/>
            </p:cNvCxnSpPr>
            <p:nvPr/>
          </p:nvCxnSpPr>
          <p:spPr>
            <a:xfrm flipH="1" flipV="1">
              <a:off x="7280365" y="0"/>
              <a:ext cx="696687" cy="522515"/>
            </a:xfrm>
            <a:prstGeom prst="line">
              <a:avLst/>
            </a:prstGeom>
            <a:noFill/>
            <a:ln w="9525" cap="flat" cmpd="sng">
              <a:solidFill>
                <a:srgbClr val="CDCDCD">
                  <a:alpha val="100000"/>
                </a:srgbClr>
              </a:solidFill>
              <a:prstDash val="dash"/>
              <a:round/>
            </a:ln>
          </p:spPr>
        </p:cxnSp>
        <p:cxnSp>
          <p:nvCxnSpPr>
            <p:cNvPr id="3145791" name="直接连接符 70"/>
            <p:cNvCxnSpPr>
              <a:cxnSpLocks/>
            </p:cNvCxnSpPr>
            <p:nvPr/>
          </p:nvCxnSpPr>
          <p:spPr>
            <a:xfrm flipV="1">
              <a:off x="7977051" y="0"/>
              <a:ext cx="1166949" cy="522514"/>
            </a:xfrm>
            <a:prstGeom prst="line">
              <a:avLst/>
            </a:prstGeom>
            <a:noFill/>
            <a:ln w="9525" cap="flat" cmpd="sng">
              <a:solidFill>
                <a:srgbClr val="CDCDCD">
                  <a:alpha val="100000"/>
                </a:srgbClr>
              </a:solidFill>
              <a:prstDash val="dash"/>
              <a:round/>
            </a:ln>
          </p:spPr>
        </p:cxnSp>
        <p:cxnSp>
          <p:nvCxnSpPr>
            <p:cNvPr id="3145792" name="直接连接符 71"/>
            <p:cNvCxnSpPr>
              <a:cxnSpLocks/>
            </p:cNvCxnSpPr>
            <p:nvPr/>
          </p:nvCxnSpPr>
          <p:spPr>
            <a:xfrm>
              <a:off x="7977051" y="522514"/>
              <a:ext cx="1166949" cy="531223"/>
            </a:xfrm>
            <a:prstGeom prst="line">
              <a:avLst/>
            </a:prstGeom>
            <a:noFill/>
            <a:ln w="9525" cap="flat" cmpd="sng">
              <a:solidFill>
                <a:srgbClr val="CDCDCD">
                  <a:alpha val="100000"/>
                </a:srgbClr>
              </a:solidFill>
              <a:prstDash val="dash"/>
              <a:round/>
            </a:ln>
          </p:spPr>
        </p:cxnSp>
        <p:cxnSp>
          <p:nvCxnSpPr>
            <p:cNvPr id="3145793" name="直接连接符 72"/>
            <p:cNvCxnSpPr>
              <a:cxnSpLocks/>
            </p:cNvCxnSpPr>
            <p:nvPr/>
          </p:nvCxnSpPr>
          <p:spPr>
            <a:xfrm flipH="1">
              <a:off x="8490857" y="1053737"/>
              <a:ext cx="653143" cy="827314"/>
            </a:xfrm>
            <a:prstGeom prst="line">
              <a:avLst/>
            </a:prstGeom>
            <a:noFill/>
            <a:ln w="9525" cap="flat" cmpd="sng">
              <a:solidFill>
                <a:srgbClr val="CDCDCD">
                  <a:alpha val="100000"/>
                </a:srgbClr>
              </a:solidFill>
              <a:prstDash val="dash"/>
              <a:round/>
            </a:ln>
          </p:spPr>
        </p:cxnSp>
        <p:cxnSp>
          <p:nvCxnSpPr>
            <p:cNvPr id="3145794" name="直接连接符 73"/>
            <p:cNvCxnSpPr>
              <a:cxnSpLocks/>
            </p:cNvCxnSpPr>
            <p:nvPr/>
          </p:nvCxnSpPr>
          <p:spPr>
            <a:xfrm flipH="1" flipV="1">
              <a:off x="7977051" y="522514"/>
              <a:ext cx="513806" cy="1358537"/>
            </a:xfrm>
            <a:prstGeom prst="line">
              <a:avLst/>
            </a:prstGeom>
            <a:noFill/>
            <a:ln w="9525" cap="flat" cmpd="sng">
              <a:solidFill>
                <a:srgbClr val="CDCDCD">
                  <a:alpha val="100000"/>
                </a:srgbClr>
              </a:solidFill>
              <a:prstDash val="dash"/>
              <a:round/>
            </a:ln>
          </p:spPr>
        </p:cxnSp>
        <p:cxnSp>
          <p:nvCxnSpPr>
            <p:cNvPr id="3145795" name="直接连接符 74"/>
            <p:cNvCxnSpPr>
              <a:cxnSpLocks/>
            </p:cNvCxnSpPr>
            <p:nvPr/>
          </p:nvCxnSpPr>
          <p:spPr>
            <a:xfrm flipH="1" flipV="1">
              <a:off x="7228114" y="1402080"/>
              <a:ext cx="1262743" cy="478971"/>
            </a:xfrm>
            <a:prstGeom prst="line">
              <a:avLst/>
            </a:prstGeom>
            <a:noFill/>
            <a:ln w="9525" cap="flat" cmpd="sng">
              <a:solidFill>
                <a:srgbClr val="CDCDCD">
                  <a:alpha val="100000"/>
                </a:srgbClr>
              </a:solidFill>
              <a:prstDash val="dash"/>
              <a:round/>
            </a:ln>
          </p:spPr>
        </p:cxnSp>
        <p:cxnSp>
          <p:nvCxnSpPr>
            <p:cNvPr id="3145796" name="直接连接符 75"/>
            <p:cNvCxnSpPr>
              <a:cxnSpLocks/>
            </p:cNvCxnSpPr>
            <p:nvPr/>
          </p:nvCxnSpPr>
          <p:spPr>
            <a:xfrm flipH="1">
              <a:off x="7811589" y="1881051"/>
              <a:ext cx="679268" cy="539932"/>
            </a:xfrm>
            <a:prstGeom prst="line">
              <a:avLst/>
            </a:prstGeom>
            <a:noFill/>
            <a:ln w="9525" cap="flat" cmpd="sng">
              <a:solidFill>
                <a:srgbClr val="CDCDCD">
                  <a:alpha val="100000"/>
                </a:srgbClr>
              </a:solidFill>
              <a:prstDash val="dash"/>
              <a:round/>
            </a:ln>
          </p:spPr>
        </p:cxnSp>
        <p:cxnSp>
          <p:nvCxnSpPr>
            <p:cNvPr id="3145797" name="直接连接符 76"/>
            <p:cNvCxnSpPr>
              <a:cxnSpLocks/>
            </p:cNvCxnSpPr>
            <p:nvPr/>
          </p:nvCxnSpPr>
          <p:spPr>
            <a:xfrm>
              <a:off x="8490857" y="1881051"/>
              <a:ext cx="653143" cy="690699"/>
            </a:xfrm>
            <a:prstGeom prst="line">
              <a:avLst/>
            </a:prstGeom>
            <a:noFill/>
            <a:ln w="9525" cap="flat" cmpd="sng">
              <a:solidFill>
                <a:srgbClr val="CDCDCD">
                  <a:alpha val="100000"/>
                </a:srgbClr>
              </a:solidFill>
              <a:prstDash val="dash"/>
              <a:round/>
            </a:ln>
          </p:spPr>
        </p:cxnSp>
        <p:cxnSp>
          <p:nvCxnSpPr>
            <p:cNvPr id="3145798" name="直接连接符 77"/>
            <p:cNvCxnSpPr>
              <a:cxnSpLocks/>
            </p:cNvCxnSpPr>
            <p:nvPr/>
          </p:nvCxnSpPr>
          <p:spPr>
            <a:xfrm>
              <a:off x="7228114" y="3329396"/>
              <a:ext cx="923109" cy="579598"/>
            </a:xfrm>
            <a:prstGeom prst="line">
              <a:avLst/>
            </a:prstGeom>
            <a:noFill/>
            <a:ln w="9525" cap="flat" cmpd="sng">
              <a:solidFill>
                <a:srgbClr val="CDCDCD">
                  <a:alpha val="100000"/>
                </a:srgbClr>
              </a:solidFill>
              <a:prstDash val="dash"/>
              <a:round/>
            </a:ln>
          </p:spPr>
        </p:cxnSp>
        <p:cxnSp>
          <p:nvCxnSpPr>
            <p:cNvPr id="3145799" name="直接连接符 78"/>
            <p:cNvCxnSpPr>
              <a:cxnSpLocks/>
            </p:cNvCxnSpPr>
            <p:nvPr/>
          </p:nvCxnSpPr>
          <p:spPr>
            <a:xfrm flipV="1">
              <a:off x="8151223" y="2571752"/>
              <a:ext cx="992777" cy="1337242"/>
            </a:xfrm>
            <a:prstGeom prst="line">
              <a:avLst/>
            </a:prstGeom>
            <a:noFill/>
            <a:ln w="9525" cap="flat" cmpd="sng">
              <a:solidFill>
                <a:srgbClr val="CDCDCD">
                  <a:alpha val="100000"/>
                </a:srgbClr>
              </a:solidFill>
              <a:prstDash val="dash"/>
              <a:round/>
            </a:ln>
          </p:spPr>
        </p:cxnSp>
        <p:cxnSp>
          <p:nvCxnSpPr>
            <p:cNvPr id="3145800" name="直接连接符 79"/>
            <p:cNvCxnSpPr>
              <a:cxnSpLocks/>
            </p:cNvCxnSpPr>
            <p:nvPr/>
          </p:nvCxnSpPr>
          <p:spPr>
            <a:xfrm>
              <a:off x="8151223" y="3908994"/>
              <a:ext cx="992777" cy="1234506"/>
            </a:xfrm>
            <a:prstGeom prst="line">
              <a:avLst/>
            </a:prstGeom>
            <a:noFill/>
            <a:ln w="9525" cap="flat" cmpd="sng">
              <a:solidFill>
                <a:srgbClr val="CDCDCD">
                  <a:alpha val="100000"/>
                </a:srgbClr>
              </a:solidFill>
              <a:prstDash val="dash"/>
              <a:round/>
            </a:ln>
          </p:spPr>
        </p:cxnSp>
        <p:cxnSp>
          <p:nvCxnSpPr>
            <p:cNvPr id="3145801" name="直接连接符 80"/>
            <p:cNvCxnSpPr>
              <a:cxnSpLocks/>
            </p:cNvCxnSpPr>
            <p:nvPr/>
          </p:nvCxnSpPr>
          <p:spPr>
            <a:xfrm flipH="1">
              <a:off x="7977053" y="3917702"/>
              <a:ext cx="174170" cy="1225798"/>
            </a:xfrm>
            <a:prstGeom prst="line">
              <a:avLst/>
            </a:prstGeom>
            <a:noFill/>
            <a:ln w="9525" cap="flat" cmpd="sng">
              <a:solidFill>
                <a:srgbClr val="CDCDCD">
                  <a:alpha val="100000"/>
                </a:srgbClr>
              </a:solidFill>
              <a:prstDash val="dash"/>
              <a:round/>
            </a:ln>
          </p:spPr>
        </p:cxnSp>
        <p:cxnSp>
          <p:nvCxnSpPr>
            <p:cNvPr id="3145802" name="直接连接符 81"/>
            <p:cNvCxnSpPr>
              <a:cxnSpLocks/>
            </p:cNvCxnSpPr>
            <p:nvPr/>
          </p:nvCxnSpPr>
          <p:spPr>
            <a:xfrm flipH="1" flipV="1">
              <a:off x="5519058" y="1724296"/>
              <a:ext cx="1412965" cy="731521"/>
            </a:xfrm>
            <a:prstGeom prst="line">
              <a:avLst/>
            </a:prstGeom>
            <a:noFill/>
            <a:ln w="9525" cap="flat" cmpd="sng">
              <a:solidFill>
                <a:srgbClr val="CDCDCD">
                  <a:alpha val="100000"/>
                </a:srgbClr>
              </a:solidFill>
              <a:prstDash val="dash"/>
              <a:round/>
            </a:ln>
          </p:spPr>
        </p:cxnSp>
        <p:cxnSp>
          <p:nvCxnSpPr>
            <p:cNvPr id="3145803" name="直接连接符 82"/>
            <p:cNvCxnSpPr>
              <a:cxnSpLocks/>
            </p:cNvCxnSpPr>
            <p:nvPr/>
          </p:nvCxnSpPr>
          <p:spPr>
            <a:xfrm flipV="1">
              <a:off x="7228114" y="2426970"/>
              <a:ext cx="583475" cy="902426"/>
            </a:xfrm>
            <a:prstGeom prst="line">
              <a:avLst/>
            </a:prstGeom>
            <a:noFill/>
            <a:ln w="9525" cap="flat" cmpd="sng">
              <a:solidFill>
                <a:srgbClr val="CDCDCD">
                  <a:alpha val="100000"/>
                </a:srgbClr>
              </a:solidFill>
              <a:prstDash val="dash"/>
              <a:round/>
            </a:ln>
          </p:spPr>
        </p:cxnSp>
        <p:cxnSp>
          <p:nvCxnSpPr>
            <p:cNvPr id="3145804" name="直接连接符 83"/>
            <p:cNvCxnSpPr>
              <a:cxnSpLocks/>
            </p:cNvCxnSpPr>
            <p:nvPr/>
          </p:nvCxnSpPr>
          <p:spPr>
            <a:xfrm>
              <a:off x="7811589" y="2426970"/>
              <a:ext cx="1332411" cy="144780"/>
            </a:xfrm>
            <a:prstGeom prst="line">
              <a:avLst/>
            </a:prstGeom>
            <a:noFill/>
            <a:ln w="9525" cap="flat" cmpd="sng">
              <a:solidFill>
                <a:srgbClr val="CDCDCD">
                  <a:alpha val="100000"/>
                </a:srgbClr>
              </a:solidFill>
              <a:prstDash val="dash"/>
              <a:round/>
            </a:ln>
          </p:spPr>
        </p:cxnSp>
        <p:cxnSp>
          <p:nvCxnSpPr>
            <p:cNvPr id="3145805" name="直接连接符 84"/>
            <p:cNvCxnSpPr>
              <a:cxnSpLocks/>
            </p:cNvCxnSpPr>
            <p:nvPr/>
          </p:nvCxnSpPr>
          <p:spPr>
            <a:xfrm flipH="1">
              <a:off x="6932023" y="2426970"/>
              <a:ext cx="879566" cy="28847"/>
            </a:xfrm>
            <a:prstGeom prst="line">
              <a:avLst/>
            </a:prstGeom>
            <a:noFill/>
            <a:ln w="9525" cap="flat" cmpd="sng">
              <a:solidFill>
                <a:srgbClr val="CDCDCD">
                  <a:alpha val="100000"/>
                </a:srgbClr>
              </a:solidFill>
              <a:prstDash val="dash"/>
              <a:round/>
            </a:ln>
          </p:spPr>
        </p:cxnSp>
        <p:cxnSp>
          <p:nvCxnSpPr>
            <p:cNvPr id="3145806" name="直接连接符 85"/>
            <p:cNvCxnSpPr>
              <a:cxnSpLocks/>
            </p:cNvCxnSpPr>
            <p:nvPr/>
          </p:nvCxnSpPr>
          <p:spPr>
            <a:xfrm>
              <a:off x="7811589" y="2426970"/>
              <a:ext cx="339634" cy="1482024"/>
            </a:xfrm>
            <a:prstGeom prst="line">
              <a:avLst/>
            </a:prstGeom>
            <a:noFill/>
            <a:ln w="9525" cap="flat" cmpd="sng">
              <a:solidFill>
                <a:srgbClr val="CDCDCD">
                  <a:alpha val="100000"/>
                </a:srgbClr>
              </a:solidFill>
              <a:prstDash val="dash"/>
              <a:round/>
            </a:ln>
          </p:spPr>
        </p:cxnSp>
        <p:cxnSp>
          <p:nvCxnSpPr>
            <p:cNvPr id="3145807" name="直接连接符 86"/>
            <p:cNvCxnSpPr>
              <a:cxnSpLocks/>
            </p:cNvCxnSpPr>
            <p:nvPr/>
          </p:nvCxnSpPr>
          <p:spPr>
            <a:xfrm flipH="1">
              <a:off x="7201989" y="0"/>
              <a:ext cx="87086" cy="1409223"/>
            </a:xfrm>
            <a:prstGeom prst="line">
              <a:avLst/>
            </a:prstGeom>
            <a:noFill/>
            <a:ln w="9525" cap="flat" cmpd="sng">
              <a:solidFill>
                <a:srgbClr val="CDCDCD">
                  <a:alpha val="100000"/>
                </a:srgbClr>
              </a:solidFill>
              <a:prstDash val="dash"/>
              <a:round/>
            </a:ln>
          </p:spPr>
        </p:cxnSp>
        <p:cxnSp>
          <p:nvCxnSpPr>
            <p:cNvPr id="3145808" name="直接连接符 87"/>
            <p:cNvCxnSpPr>
              <a:cxnSpLocks/>
            </p:cNvCxnSpPr>
            <p:nvPr/>
          </p:nvCxnSpPr>
          <p:spPr>
            <a:xfrm flipH="1" flipV="1">
              <a:off x="4389120" y="2690949"/>
              <a:ext cx="878205" cy="1541414"/>
            </a:xfrm>
            <a:prstGeom prst="line">
              <a:avLst/>
            </a:prstGeom>
            <a:noFill/>
            <a:ln w="9525" cap="flat" cmpd="sng">
              <a:solidFill>
                <a:srgbClr val="CDCDCD">
                  <a:alpha val="100000"/>
                </a:srgbClr>
              </a:solidFill>
              <a:prstDash val="dash"/>
              <a:round/>
            </a:ln>
          </p:spPr>
        </p:cxnSp>
        <p:cxnSp>
          <p:nvCxnSpPr>
            <p:cNvPr id="3145809" name="直接连接符 88"/>
            <p:cNvCxnSpPr>
              <a:cxnSpLocks/>
            </p:cNvCxnSpPr>
            <p:nvPr/>
          </p:nvCxnSpPr>
          <p:spPr>
            <a:xfrm flipH="1" flipV="1">
              <a:off x="677363" y="2969623"/>
              <a:ext cx="332289" cy="992777"/>
            </a:xfrm>
            <a:prstGeom prst="line">
              <a:avLst/>
            </a:prstGeom>
            <a:noFill/>
            <a:ln w="9525" cap="flat" cmpd="sng">
              <a:solidFill>
                <a:srgbClr val="CDCDCD">
                  <a:alpha val="100000"/>
                </a:srgbClr>
              </a:solidFill>
              <a:prstDash val="dash"/>
              <a:round/>
            </a:ln>
          </p:spPr>
        </p:cxnSp>
        <p:cxnSp>
          <p:nvCxnSpPr>
            <p:cNvPr id="3145810" name="直接连接符 89"/>
            <p:cNvCxnSpPr>
              <a:cxnSpLocks/>
            </p:cNvCxnSpPr>
            <p:nvPr/>
          </p:nvCxnSpPr>
          <p:spPr>
            <a:xfrm>
              <a:off x="1007203" y="3971108"/>
              <a:ext cx="741042" cy="130628"/>
            </a:xfrm>
            <a:prstGeom prst="line">
              <a:avLst/>
            </a:prstGeom>
            <a:noFill/>
            <a:ln w="9525" cap="flat" cmpd="sng">
              <a:solidFill>
                <a:srgbClr val="CDCDCD">
                  <a:alpha val="100000"/>
                </a:srgbClr>
              </a:solidFill>
              <a:prstDash val="dash"/>
              <a:round/>
            </a:ln>
          </p:spPr>
        </p:cxnSp>
        <p:cxnSp>
          <p:nvCxnSpPr>
            <p:cNvPr id="3145811" name="直接连接符 90"/>
            <p:cNvCxnSpPr>
              <a:cxnSpLocks/>
            </p:cNvCxnSpPr>
            <p:nvPr/>
          </p:nvCxnSpPr>
          <p:spPr>
            <a:xfrm flipH="1">
              <a:off x="905691" y="3971108"/>
              <a:ext cx="103961" cy="1168039"/>
            </a:xfrm>
            <a:prstGeom prst="line">
              <a:avLst/>
            </a:prstGeom>
            <a:noFill/>
            <a:ln w="9525" cap="flat" cmpd="sng">
              <a:solidFill>
                <a:srgbClr val="CDCDCD">
                  <a:alpha val="100000"/>
                </a:srgbClr>
              </a:solidFill>
              <a:prstDash val="dash"/>
              <a:round/>
            </a:ln>
          </p:spPr>
        </p:cxnSp>
        <p:cxnSp>
          <p:nvCxnSpPr>
            <p:cNvPr id="3145812" name="直接连接符 91"/>
            <p:cNvCxnSpPr>
              <a:cxnSpLocks/>
            </p:cNvCxnSpPr>
            <p:nvPr/>
          </p:nvCxnSpPr>
          <p:spPr>
            <a:xfrm flipV="1">
              <a:off x="6932023" y="3917702"/>
              <a:ext cx="1203146" cy="445293"/>
            </a:xfrm>
            <a:prstGeom prst="line">
              <a:avLst/>
            </a:prstGeom>
            <a:noFill/>
            <a:ln w="9525" cap="flat" cmpd="sng">
              <a:solidFill>
                <a:srgbClr val="CDCDCD">
                  <a:alpha val="100000"/>
                </a:srgbClr>
              </a:solidFill>
              <a:prstDash val="dash"/>
              <a:round/>
            </a:ln>
          </p:spPr>
        </p:cxnSp>
        <p:cxnSp>
          <p:nvCxnSpPr>
            <p:cNvPr id="3145813" name="直接连接符 92"/>
            <p:cNvCxnSpPr>
              <a:cxnSpLocks/>
            </p:cNvCxnSpPr>
            <p:nvPr/>
          </p:nvCxnSpPr>
          <p:spPr>
            <a:xfrm flipV="1">
              <a:off x="8151223" y="3675017"/>
              <a:ext cx="992777" cy="233977"/>
            </a:xfrm>
            <a:prstGeom prst="line">
              <a:avLst/>
            </a:prstGeom>
            <a:noFill/>
            <a:ln w="9525" cap="flat" cmpd="sng">
              <a:solidFill>
                <a:srgbClr val="CDCDCD">
                  <a:alpha val="100000"/>
                </a:srgbClr>
              </a:solidFill>
              <a:prstDash val="dash"/>
              <a:round/>
            </a:ln>
          </p:spPr>
        </p:cxnSp>
        <p:cxnSp>
          <p:nvCxnSpPr>
            <p:cNvPr id="3145814" name="直接连接符 93"/>
            <p:cNvCxnSpPr>
              <a:cxnSpLocks/>
            </p:cNvCxnSpPr>
            <p:nvPr/>
          </p:nvCxnSpPr>
          <p:spPr>
            <a:xfrm flipH="1">
              <a:off x="548640" y="0"/>
              <a:ext cx="1138101" cy="701040"/>
            </a:xfrm>
            <a:prstGeom prst="line">
              <a:avLst/>
            </a:prstGeom>
            <a:noFill/>
            <a:ln w="9525" cap="flat" cmpd="sng">
              <a:solidFill>
                <a:srgbClr val="CDCDCD">
                  <a:alpha val="100000"/>
                </a:srgbClr>
              </a:solidFill>
              <a:prstDash val="dash"/>
              <a:round/>
            </a:ln>
          </p:spPr>
        </p:cxnSp>
        <p:cxnSp>
          <p:nvCxnSpPr>
            <p:cNvPr id="3145815" name="直接连接符 94"/>
            <p:cNvCxnSpPr>
              <a:cxnSpLocks/>
            </p:cNvCxnSpPr>
            <p:nvPr/>
          </p:nvCxnSpPr>
          <p:spPr>
            <a:xfrm>
              <a:off x="551907" y="701040"/>
              <a:ext cx="969372" cy="351067"/>
            </a:xfrm>
            <a:prstGeom prst="line">
              <a:avLst/>
            </a:prstGeom>
            <a:noFill/>
            <a:ln w="9525" cap="flat" cmpd="sng">
              <a:solidFill>
                <a:srgbClr val="CDCDCD">
                  <a:alpha val="100000"/>
                </a:srgbClr>
              </a:solidFill>
              <a:prstDash val="dash"/>
              <a:round/>
            </a:ln>
          </p:spPr>
        </p:cxnSp>
        <p:cxnSp>
          <p:nvCxnSpPr>
            <p:cNvPr id="3145816" name="直接连接符 95"/>
            <p:cNvCxnSpPr>
              <a:cxnSpLocks/>
            </p:cNvCxnSpPr>
            <p:nvPr/>
          </p:nvCxnSpPr>
          <p:spPr>
            <a:xfrm flipH="1">
              <a:off x="0" y="701040"/>
              <a:ext cx="544287" cy="1084217"/>
            </a:xfrm>
            <a:prstGeom prst="line">
              <a:avLst/>
            </a:prstGeom>
            <a:noFill/>
            <a:ln w="9525" cap="flat" cmpd="sng">
              <a:solidFill>
                <a:srgbClr val="CDCDCD">
                  <a:alpha val="100000"/>
                </a:srgbClr>
              </a:solidFill>
              <a:prstDash val="dash"/>
              <a:round/>
            </a:ln>
          </p:spPr>
        </p:cxnSp>
        <p:cxnSp>
          <p:nvCxnSpPr>
            <p:cNvPr id="3145817" name="直接连接符 96"/>
            <p:cNvCxnSpPr>
              <a:cxnSpLocks/>
            </p:cNvCxnSpPr>
            <p:nvPr/>
          </p:nvCxnSpPr>
          <p:spPr>
            <a:xfrm flipH="1" flipV="1">
              <a:off x="0" y="0"/>
              <a:ext cx="546466" cy="694509"/>
            </a:xfrm>
            <a:prstGeom prst="line">
              <a:avLst/>
            </a:prstGeom>
            <a:noFill/>
            <a:ln w="9525" cap="flat" cmpd="sng">
              <a:solidFill>
                <a:srgbClr val="CDCDCD">
                  <a:alpha val="100000"/>
                </a:srgbClr>
              </a:solidFill>
              <a:prstDash val="dash"/>
              <a:round/>
            </a:ln>
          </p:spPr>
        </p:cxnSp>
        <p:cxnSp>
          <p:nvCxnSpPr>
            <p:cNvPr id="3145818" name="直接连接符 97"/>
            <p:cNvCxnSpPr>
              <a:cxnSpLocks/>
            </p:cNvCxnSpPr>
            <p:nvPr/>
          </p:nvCxnSpPr>
          <p:spPr>
            <a:xfrm flipH="1">
              <a:off x="5782491" y="16600"/>
              <a:ext cx="1506584" cy="601709"/>
            </a:xfrm>
            <a:prstGeom prst="line">
              <a:avLst/>
            </a:prstGeom>
            <a:noFill/>
            <a:ln w="9525" cap="flat" cmpd="sng">
              <a:solidFill>
                <a:srgbClr val="CDCDCD">
                  <a:alpha val="100000"/>
                </a:srgbClr>
              </a:solidFill>
              <a:prstDash val="dash"/>
              <a:round/>
            </a:ln>
          </p:spPr>
        </p:cxnSp>
      </p:grpSp>
      <p:sp>
        <p:nvSpPr>
          <p:cNvPr id="1048577" name="Date Placeholder 3"/>
          <p:cNvSpPr>
            <a:spLocks noGrp="1"/>
          </p:cNvSpPr>
          <p:nvPr>
            <p:ph type="dt" sz="half" idx="4294967295"/>
          </p:nvPr>
        </p:nvSpPr>
        <p:spPr>
          <a:xfrm>
            <a:off x="6286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eaLnBrk="1" hangingPunct="1"/>
            <a:endParaRPr lang="zh-CN" altLang="en-US" sz="900">
              <a:solidFill>
                <a:srgbClr val="898989"/>
              </a:solidFill>
              <a:ea typeface="微软雅黑" pitchFamily="34" charset="-122"/>
            </a:endParaRPr>
          </a:p>
        </p:txBody>
      </p:sp>
      <p:sp>
        <p:nvSpPr>
          <p:cNvPr id="1048578" name="Footer Placeholder 4"/>
          <p:cNvSpPr>
            <a:spLocks noGrp="1"/>
          </p:cNvSpPr>
          <p:nvPr>
            <p:ph type="ftr" sz="quarter" idx="4294967295"/>
          </p:nvPr>
        </p:nvSpPr>
        <p:spPr>
          <a:xfrm>
            <a:off x="3028950" y="4767262"/>
            <a:ext cx="30861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ctr" eaLnBrk="1" hangingPunct="1"/>
            <a:endParaRPr lang="zh-CN" altLang="en-US" sz="900">
              <a:solidFill>
                <a:srgbClr val="898989"/>
              </a:solidFill>
              <a:ea typeface="微软雅黑" pitchFamily="34" charset="-122"/>
            </a:endParaRPr>
          </a:p>
        </p:txBody>
      </p:sp>
      <p:sp>
        <p:nvSpPr>
          <p:cNvPr id="1048579" name="Slide Number Placeholder 5"/>
          <p:cNvSpPr>
            <a:spLocks noGrp="1"/>
          </p:cNvSpPr>
          <p:nvPr>
            <p:ph type="sldNum" sz="quarter" idx="4294967295"/>
          </p:nvPr>
        </p:nvSpPr>
        <p:spPr>
          <a:xfrm>
            <a:off x="6457950" y="4767262"/>
            <a:ext cx="2057400" cy="274637"/>
          </a:xfrm>
          <a:prstGeom prst="rect">
            <a:avLst/>
          </a:prstGeom>
          <a:noFill/>
          <a:ln>
            <a:noFill/>
          </a:ln>
        </p:spPr>
        <p:txBody>
          <a:bodyPr vert="horz" lIns="91440" tIns="45720" rIns="91440" bIns="45720" anchor="ctr"/>
          <a:lst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a:lstStyle>
          <a:p>
            <a:pPr lvl="0" indent="-342900" algn="r" eaLnBrk="1" hangingPunct="1"/>
            <a:fld id="{566ABCEB-ACFC-4714-9973-3DA970169C29}" type="slidenum">
              <a:rPr lang="zh-CN" altLang="en-US" sz="900">
                <a:solidFill>
                  <a:srgbClr val="898989"/>
                </a:solidFill>
                <a:ea typeface="微软雅黑" pitchFamily="34" charset="-122"/>
              </a:rPr>
              <a:pPr lvl="0" indent="-342900" algn="r" eaLnBrk="1" hangingPunct="1"/>
              <a:t>‹#›</a:t>
            </a:fld>
            <a:endParaRPr lang="zh-CN" altLang="en-US" sz="900">
              <a:solidFill>
                <a:srgbClr val="898989"/>
              </a:solidFill>
              <a:ea typeface="微软雅黑" pitchFamily="34" charset="-122"/>
            </a:endParaRPr>
          </a:p>
        </p:txBody>
      </p:sp>
    </p:spTree>
  </p:cSld>
  <p:clrMap bg1="lt1" tx1="dk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sldNum="0" ftr="0" dt="0"/>
  <p:txStyles>
    <p:titleStyle>
      <a:lvl1pPr marL="0" indent="0" algn="l" rtl="0" eaLnBrk="1" fontAlgn="base" latinLnBrk="1" hangingPunct="1">
        <a:lnSpc>
          <a:spcPct val="90000"/>
        </a:lnSpc>
        <a:spcBef>
          <a:spcPct val="0"/>
        </a:spcBef>
        <a:spcAft>
          <a:spcPct val="0"/>
        </a:spcAft>
        <a:buFontTx/>
        <a:buNone/>
        <a:defRPr sz="3300">
          <a:solidFill>
            <a:schemeClr val="dk1"/>
          </a:solidFill>
          <a:latin typeface="Calibri Light" pitchFamily="34" charset="0"/>
          <a:ea typeface="宋体" pitchFamily="2" charset="-122"/>
        </a:defRPr>
      </a:lvl1pPr>
    </p:titleStyle>
    <p:bodyStyle>
      <a:lvl1pPr marL="171450" indent="-171450" algn="l" rtl="0" eaLnBrk="1" fontAlgn="base" latinLnBrk="1" hangingPunct="1">
        <a:lnSpc>
          <a:spcPct val="90000"/>
        </a:lnSpc>
        <a:spcBef>
          <a:spcPts val="750"/>
        </a:spcBef>
        <a:spcAft>
          <a:spcPct val="0"/>
        </a:spcAft>
        <a:buSzPct val="100000"/>
        <a:buFont typeface="Arial" pitchFamily="34" charset="0"/>
        <a:buChar char="•"/>
        <a:defRPr sz="2100">
          <a:solidFill>
            <a:schemeClr val="dk1"/>
          </a:solidFill>
          <a:latin typeface="Calibri" pitchFamily="34" charset="0"/>
          <a:ea typeface="宋体" pitchFamily="2" charset="-122"/>
        </a:defRPr>
      </a:lvl1pPr>
      <a:lvl2pPr marL="514350" indent="-171450" algn="l" rtl="0" eaLnBrk="1" fontAlgn="base" latinLnBrk="1" hangingPunct="1">
        <a:lnSpc>
          <a:spcPct val="90000"/>
        </a:lnSpc>
        <a:spcBef>
          <a:spcPts val="375"/>
        </a:spcBef>
        <a:spcAft>
          <a:spcPct val="0"/>
        </a:spcAft>
        <a:buSzPct val="100000"/>
        <a:buFont typeface="Arial" pitchFamily="34" charset="0"/>
        <a:buChar char="•"/>
        <a:defRPr sz="2100">
          <a:solidFill>
            <a:schemeClr val="dk1"/>
          </a:solidFill>
          <a:latin typeface="Calibri" pitchFamily="34" charset="0"/>
          <a:ea typeface="宋体" pitchFamily="2" charset="-122"/>
        </a:defRPr>
      </a:lvl2pPr>
      <a:lvl3pPr marL="857250" indent="-171450" algn="l" rtl="0" eaLnBrk="1" fontAlgn="base" latinLnBrk="1" hangingPunct="1">
        <a:lnSpc>
          <a:spcPct val="90000"/>
        </a:lnSpc>
        <a:spcBef>
          <a:spcPts val="375"/>
        </a:spcBef>
        <a:spcAft>
          <a:spcPct val="0"/>
        </a:spcAft>
        <a:buSzPct val="100000"/>
        <a:buFont typeface="Arial" pitchFamily="34" charset="0"/>
        <a:buChar char="•"/>
        <a:defRPr sz="1500">
          <a:solidFill>
            <a:schemeClr val="dk1"/>
          </a:solidFill>
          <a:latin typeface="Calibri" pitchFamily="34" charset="0"/>
          <a:ea typeface="宋体" pitchFamily="2" charset="-122"/>
        </a:defRPr>
      </a:lvl3pPr>
      <a:lvl4pPr marL="1200150" indent="-171450" algn="l" rtl="0" eaLnBrk="1" fontAlgn="base" latinLnBrk="1" hangingPunct="1">
        <a:lnSpc>
          <a:spcPct val="90000"/>
        </a:lnSpc>
        <a:spcBef>
          <a:spcPts val="375"/>
        </a:spcBef>
        <a:spcAft>
          <a:spcPct val="0"/>
        </a:spcAft>
        <a:buSzPct val="100000"/>
        <a:buFont typeface="Arial" pitchFamily="34" charset="0"/>
        <a:buChar char="•"/>
        <a:defRPr sz="1300">
          <a:solidFill>
            <a:schemeClr val="dk1"/>
          </a:solidFill>
          <a:latin typeface="Calibri" pitchFamily="34" charset="0"/>
          <a:ea typeface="宋体" pitchFamily="2" charset="-122"/>
        </a:defRPr>
      </a:lvl4pPr>
      <a:lvl5pPr marL="1543050" indent="-171450" algn="l" rtl="0" eaLnBrk="1" fontAlgn="base" latinLnBrk="1" hangingPunct="1">
        <a:lnSpc>
          <a:spcPct val="90000"/>
        </a:lnSpc>
        <a:spcBef>
          <a:spcPts val="375"/>
        </a:spcBef>
        <a:spcAft>
          <a:spcPct val="0"/>
        </a:spcAft>
        <a:buSzPct val="100000"/>
        <a:buFont typeface="Arial" pitchFamily="34" charset="0"/>
        <a:buChar char="•"/>
        <a:defRPr sz="1300">
          <a:solidFill>
            <a:schemeClr val="dk1"/>
          </a:solidFill>
          <a:latin typeface="Calibri" pitchFamily="34" charset="0"/>
          <a:ea typeface="宋体" pitchFamily="2" charset="-122"/>
        </a:defRPr>
      </a:lvl5pPr>
    </p:bodyStyle>
    <p:otherStyle>
      <a:lvl1pPr marL="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1pPr>
      <a:lvl2pPr marL="4572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2pPr>
      <a:lvl3pPr marL="9144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3pPr>
      <a:lvl4pPr marL="13716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4pPr>
      <a:lvl5pPr marL="1828800" indent="0" algn="l" rtl="0" eaLnBrk="1" fontAlgn="base" latinLnBrk="1" hangingPunct="1">
        <a:lnSpc>
          <a:spcPct val="100000"/>
        </a:lnSpc>
        <a:spcBef>
          <a:spcPct val="0"/>
        </a:spcBef>
        <a:spcAft>
          <a:spcPct val="0"/>
        </a:spcAft>
        <a:buFontTx/>
        <a:buNone/>
        <a:defRPr sz="1800">
          <a:solidFill>
            <a:schemeClr val="dk1"/>
          </a:solidFill>
          <a:latin typeface="Calibri" pitchFamily="34" charset="0"/>
          <a:ea typeface="宋体" pitchFamily="2" charset="-122"/>
        </a:defRPr>
      </a:lvl5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www.iakmi.or.id/" TargetMode="External"/><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7789862" y="2112962"/>
            <a:ext cx="1354137" cy="2157412"/>
            <a:chOff x="0" y="0"/>
            <a:chExt cx="1353515" cy="2158048"/>
          </a:xfrm>
        </p:grpSpPr>
        <p:sp>
          <p:nvSpPr>
            <p:cNvPr id="1048580" name="矩形 401"/>
            <p:cNvSpPr/>
            <p:nvPr/>
          </p:nvSpPr>
          <p:spPr>
            <a:xfrm>
              <a:off x="1" y="0"/>
              <a:ext cx="1008000" cy="115019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81" name="直角三角形 407"/>
            <p:cNvSpPr/>
            <p:nvPr/>
          </p:nvSpPr>
          <p:spPr>
            <a:xfrm rot="5400000" flipV="1">
              <a:off x="0" y="1150048"/>
              <a:ext cx="1008000" cy="1008000"/>
            </a:xfrm>
            <a:prstGeom prst="rtTriangle">
              <a:avLst/>
            </a:prstGeom>
            <a:solidFill>
              <a:srgbClr val="660066"/>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82" name="矩形 410"/>
            <p:cNvSpPr/>
            <p:nvPr/>
          </p:nvSpPr>
          <p:spPr>
            <a:xfrm>
              <a:off x="1008000" y="1150048"/>
              <a:ext cx="345515" cy="10080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sp>
        <p:nvSpPr>
          <p:cNvPr id="1048583" name="矩形 400"/>
          <p:cNvSpPr/>
          <p:nvPr/>
        </p:nvSpPr>
        <p:spPr>
          <a:xfrm flipH="1">
            <a:off x="735012" y="0"/>
            <a:ext cx="576262" cy="2112962"/>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nvGrpSpPr>
          <p:cNvPr id="15" name="Group 14"/>
          <p:cNvGrpSpPr/>
          <p:nvPr/>
        </p:nvGrpSpPr>
        <p:grpSpPr>
          <a:xfrm>
            <a:off x="0" y="1104900"/>
            <a:ext cx="8797925" cy="1008062"/>
            <a:chOff x="0" y="0"/>
            <a:chExt cx="8798486" cy="1008003"/>
          </a:xfrm>
          <a:solidFill>
            <a:srgbClr val="7030A0"/>
          </a:solidFill>
        </p:grpSpPr>
        <p:grpSp>
          <p:nvGrpSpPr>
            <p:cNvPr id="16" name="Group 15"/>
            <p:cNvGrpSpPr/>
            <p:nvPr/>
          </p:nvGrpSpPr>
          <p:grpSpPr>
            <a:xfrm>
              <a:off x="0" y="0"/>
              <a:ext cx="8798486" cy="1008003"/>
              <a:chOff x="0" y="0"/>
              <a:chExt cx="8798486" cy="1008003"/>
            </a:xfrm>
            <a:grpFill/>
          </p:grpSpPr>
          <p:sp>
            <p:nvSpPr>
              <p:cNvPr id="1048584" name="矩形 393"/>
              <p:cNvSpPr/>
              <p:nvPr/>
            </p:nvSpPr>
            <p:spPr>
              <a:xfrm>
                <a:off x="0" y="3"/>
                <a:ext cx="7790485" cy="1008000"/>
              </a:xfrm>
              <a:prstGeom prst="rect">
                <a:avLst/>
              </a:prstGeom>
              <a:grp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85" name="直角三角形 389"/>
              <p:cNvSpPr/>
              <p:nvPr/>
            </p:nvSpPr>
            <p:spPr>
              <a:xfrm>
                <a:off x="7790486" y="0"/>
                <a:ext cx="1008000" cy="1008000"/>
              </a:xfrm>
              <a:prstGeom prst="rtTriangle">
                <a:avLst/>
              </a:prstGeom>
              <a:grp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sp>
          <p:nvSpPr>
            <p:cNvPr id="1048586" name="矩形 391"/>
            <p:cNvSpPr/>
            <p:nvPr/>
          </p:nvSpPr>
          <p:spPr>
            <a:xfrm>
              <a:off x="734486" y="180836"/>
              <a:ext cx="4796812" cy="523189"/>
            </a:xfrm>
            <a:prstGeom prst="rect">
              <a:avLst/>
            </a:prstGeom>
            <a:grp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eaLnBrk="1" hangingPunct="1"/>
              <a:r>
                <a:rPr lang="en-US" altLang="zh-CN" sz="2800" b="1" dirty="0" smtClean="0">
                  <a:solidFill>
                    <a:schemeClr val="lt1"/>
                  </a:solidFill>
                  <a:latin typeface="+mj-lt"/>
                  <a:ea typeface="微软雅黑" pitchFamily="34" charset="-122"/>
                </a:rPr>
                <a:t>ARTICLE TITLE (Calibri Bold 28pt)</a:t>
              </a:r>
              <a:endParaRPr lang="zh-CN" altLang="en-US" sz="2800" b="1" dirty="0">
                <a:solidFill>
                  <a:schemeClr val="lt1"/>
                </a:solidFill>
                <a:latin typeface="+mj-lt"/>
                <a:ea typeface="微软雅黑" pitchFamily="34" charset="-122"/>
              </a:endParaRPr>
            </a:p>
          </p:txBody>
        </p:sp>
      </p:grpSp>
      <p:grpSp>
        <p:nvGrpSpPr>
          <p:cNvPr id="17" name="Group 16"/>
          <p:cNvGrpSpPr/>
          <p:nvPr/>
        </p:nvGrpSpPr>
        <p:grpSpPr>
          <a:xfrm>
            <a:off x="735012" y="2112962"/>
            <a:ext cx="8408988" cy="574675"/>
            <a:chOff x="0" y="0"/>
            <a:chExt cx="8409514" cy="576002"/>
          </a:xfrm>
        </p:grpSpPr>
        <p:grpSp>
          <p:nvGrpSpPr>
            <p:cNvPr id="18" name="Group 17"/>
            <p:cNvGrpSpPr/>
            <p:nvPr/>
          </p:nvGrpSpPr>
          <p:grpSpPr>
            <a:xfrm>
              <a:off x="0" y="0"/>
              <a:ext cx="8409514" cy="576002"/>
              <a:chOff x="0" y="0"/>
              <a:chExt cx="8409514" cy="576002"/>
            </a:xfrm>
          </p:grpSpPr>
          <p:sp>
            <p:nvSpPr>
              <p:cNvPr id="1048587" name="直角三角形 399"/>
              <p:cNvSpPr/>
              <p:nvPr/>
            </p:nvSpPr>
            <p:spPr>
              <a:xfrm rot="16200000" flipH="1">
                <a:off x="0" y="0"/>
                <a:ext cx="576000" cy="576000"/>
              </a:xfrm>
              <a:prstGeom prst="rtTriangle">
                <a:avLst/>
              </a:prstGeom>
              <a:solidFill>
                <a:srgbClr val="D09E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88" name="矩形 398"/>
              <p:cNvSpPr/>
              <p:nvPr/>
            </p:nvSpPr>
            <p:spPr>
              <a:xfrm flipH="1">
                <a:off x="576000" y="2"/>
                <a:ext cx="7833514" cy="576000"/>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sp>
          <p:nvSpPr>
            <p:cNvPr id="1048589" name="矩形 402"/>
            <p:cNvSpPr/>
            <p:nvPr/>
          </p:nvSpPr>
          <p:spPr>
            <a:xfrm>
              <a:off x="735725" y="79095"/>
              <a:ext cx="7514064" cy="342421"/>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algn="ctr">
                <a:lnSpc>
                  <a:spcPct val="90000"/>
                </a:lnSpc>
                <a:spcBef>
                  <a:spcPts val="0"/>
                </a:spcBef>
                <a:spcAft>
                  <a:spcPts val="0"/>
                </a:spcAft>
                <a:buClr>
                  <a:srgbClr val="000000"/>
                </a:buClr>
                <a:buSzPts val="1800"/>
              </a:pPr>
              <a:r>
                <a:rPr lang="en-US" sz="1800" dirty="0">
                  <a:solidFill>
                    <a:srgbClr val="000000"/>
                  </a:solidFill>
                  <a:latin typeface="Calibri"/>
                  <a:ea typeface="Calibri"/>
                  <a:cs typeface="Calibri"/>
                  <a:sym typeface="Calibri"/>
                </a:rPr>
                <a:t>Author Full Name A</a:t>
              </a:r>
              <a:r>
                <a:rPr lang="en-US" sz="1800" baseline="30000" dirty="0">
                  <a:solidFill>
                    <a:srgbClr val="000000"/>
                  </a:solidFill>
                  <a:latin typeface="Calibri"/>
                  <a:ea typeface="Calibri"/>
                  <a:cs typeface="Calibri"/>
                  <a:sym typeface="Calibri"/>
                </a:rPr>
                <a:t>1,</a:t>
              </a:r>
              <a:r>
                <a:rPr lang="en-US" sz="1800" dirty="0">
                  <a:solidFill>
                    <a:srgbClr val="000000"/>
                  </a:solidFill>
                  <a:latin typeface="Calibri"/>
                  <a:ea typeface="Calibri"/>
                  <a:cs typeface="Calibri"/>
                  <a:sym typeface="Calibri"/>
                </a:rPr>
                <a:t>, Author Full Name B</a:t>
              </a:r>
              <a:r>
                <a:rPr lang="en-US" sz="1800" baseline="30000" dirty="0">
                  <a:solidFill>
                    <a:srgbClr val="000000"/>
                  </a:solidFill>
                  <a:latin typeface="Calibri"/>
                  <a:ea typeface="Calibri"/>
                  <a:cs typeface="Calibri"/>
                  <a:sym typeface="Calibri"/>
                </a:rPr>
                <a:t>2,</a:t>
              </a:r>
              <a:r>
                <a:rPr lang="en-US" sz="1800" dirty="0">
                  <a:solidFill>
                    <a:srgbClr val="000000"/>
                  </a:solidFill>
                  <a:latin typeface="Calibri"/>
                  <a:ea typeface="Calibri"/>
                  <a:cs typeface="Calibri"/>
                  <a:sym typeface="Calibri"/>
                </a:rPr>
                <a:t>, Author Full Name C</a:t>
              </a:r>
              <a:r>
                <a:rPr lang="en-US" sz="1800" baseline="30000" dirty="0">
                  <a:solidFill>
                    <a:srgbClr val="000000"/>
                  </a:solidFill>
                  <a:latin typeface="Calibri"/>
                  <a:ea typeface="Calibri"/>
                  <a:cs typeface="Calibri"/>
                  <a:sym typeface="Calibri"/>
                </a:rPr>
                <a:t> 3 </a:t>
              </a:r>
              <a:r>
                <a:rPr lang="en-US" sz="1800" dirty="0">
                  <a:solidFill>
                    <a:srgbClr val="000000"/>
                  </a:solidFill>
                  <a:latin typeface="Calibri"/>
                  <a:ea typeface="Calibri"/>
                  <a:cs typeface="Calibri"/>
                  <a:sym typeface="Calibri"/>
                </a:rPr>
                <a:t>(Calibri 18pt)</a:t>
              </a:r>
              <a:endParaRPr lang="en-US" sz="1800" dirty="0"/>
            </a:p>
          </p:txBody>
        </p:sp>
      </p:gr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b="66473"/>
          <a:stretch/>
        </p:blipFill>
        <p:spPr>
          <a:xfrm rot="2368644">
            <a:off x="-1319804" y="3919599"/>
            <a:ext cx="3857625" cy="1724475"/>
          </a:xfrm>
          <a:prstGeom prst="rect">
            <a:avLst/>
          </a:prstGeom>
        </p:spPr>
      </p:pic>
      <p:sp>
        <p:nvSpPr>
          <p:cNvPr id="23" name="Google Shape;222;p1"/>
          <p:cNvSpPr txBox="1"/>
          <p:nvPr/>
        </p:nvSpPr>
        <p:spPr>
          <a:xfrm>
            <a:off x="1476581" y="2870756"/>
            <a:ext cx="7507704" cy="78382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0"/>
              </a:spcBef>
              <a:spcAft>
                <a:spcPts val="0"/>
              </a:spcAft>
              <a:buNone/>
            </a:pPr>
            <a:r>
              <a:rPr lang="en-US" sz="1400" baseline="30000" dirty="0">
                <a:solidFill>
                  <a:schemeClr val="dk1"/>
                </a:solidFill>
                <a:latin typeface="Calibri"/>
                <a:ea typeface="Calibri"/>
                <a:cs typeface="Calibri"/>
                <a:sym typeface="Calibri"/>
              </a:rPr>
              <a:t>1</a:t>
            </a:r>
            <a:r>
              <a:rPr lang="en-US" sz="1400" dirty="0">
                <a:solidFill>
                  <a:schemeClr val="dk1"/>
                </a:solidFill>
                <a:latin typeface="Calibri"/>
                <a:ea typeface="Calibri"/>
                <a:cs typeface="Calibri"/>
                <a:sym typeface="Calibri"/>
              </a:rPr>
              <a:t> Affiliate (Calibri 14pt)</a:t>
            </a:r>
            <a:endParaRPr sz="1400" dirty="0"/>
          </a:p>
          <a:p>
            <a:pPr marL="0" marR="0" lvl="0" indent="0" algn="l" rtl="0">
              <a:lnSpc>
                <a:spcPct val="107000"/>
              </a:lnSpc>
              <a:spcBef>
                <a:spcPts val="0"/>
              </a:spcBef>
              <a:spcAft>
                <a:spcPts val="0"/>
              </a:spcAft>
              <a:buNone/>
            </a:pPr>
            <a:r>
              <a:rPr lang="en-US" sz="1400" baseline="30000" dirty="0">
                <a:solidFill>
                  <a:schemeClr val="dk1"/>
                </a:solidFill>
                <a:latin typeface="Calibri"/>
                <a:ea typeface="Calibri"/>
                <a:cs typeface="Calibri"/>
                <a:sym typeface="Calibri"/>
              </a:rPr>
              <a:t>2</a:t>
            </a:r>
            <a:r>
              <a:rPr lang="en-US" sz="1400" dirty="0">
                <a:solidFill>
                  <a:schemeClr val="dk1"/>
                </a:solidFill>
                <a:latin typeface="Calibri"/>
                <a:ea typeface="Calibri"/>
                <a:cs typeface="Calibri"/>
                <a:sym typeface="Calibri"/>
              </a:rPr>
              <a:t> Affiliate</a:t>
            </a:r>
            <a:endParaRPr sz="1400" dirty="0"/>
          </a:p>
          <a:p>
            <a:pPr marL="0" marR="0" lvl="0" indent="0" algn="l" rtl="0">
              <a:lnSpc>
                <a:spcPct val="107000"/>
              </a:lnSpc>
              <a:spcBef>
                <a:spcPts val="0"/>
              </a:spcBef>
              <a:spcAft>
                <a:spcPts val="0"/>
              </a:spcAft>
              <a:buNone/>
            </a:pPr>
            <a:r>
              <a:rPr lang="en-US" sz="1400" baseline="30000" dirty="0">
                <a:solidFill>
                  <a:schemeClr val="dk1"/>
                </a:solidFill>
                <a:latin typeface="Calibri"/>
                <a:ea typeface="Calibri"/>
                <a:cs typeface="Calibri"/>
                <a:sym typeface="Calibri"/>
              </a:rPr>
              <a:t>3</a:t>
            </a:r>
            <a:r>
              <a:rPr lang="en-US" sz="1400" dirty="0">
                <a:solidFill>
                  <a:schemeClr val="dk1"/>
                </a:solidFill>
                <a:latin typeface="Calibri"/>
                <a:ea typeface="Calibri"/>
                <a:cs typeface="Calibri"/>
                <a:sym typeface="Calibri"/>
              </a:rPr>
              <a:t> Affiliate</a:t>
            </a:r>
            <a:endParaRPr sz="1400" dirty="0"/>
          </a:p>
        </p:txBody>
      </p:sp>
      <p:sp>
        <p:nvSpPr>
          <p:cNvPr id="24" name="Google Shape;222;p1"/>
          <p:cNvSpPr txBox="1"/>
          <p:nvPr/>
        </p:nvSpPr>
        <p:spPr>
          <a:xfrm>
            <a:off x="5380973" y="4787737"/>
            <a:ext cx="3661341" cy="355763"/>
          </a:xfrm>
          <a:prstGeom prst="rect">
            <a:avLst/>
          </a:prstGeom>
          <a:noFill/>
          <a:ln>
            <a:noFill/>
          </a:ln>
        </p:spPr>
        <p:txBody>
          <a:bodyPr spcFirstLastPara="1" wrap="square" lIns="91425" tIns="45700" rIns="91425" bIns="45700" anchor="t" anchorCtr="0">
            <a:spAutoFit/>
          </a:bodyPr>
          <a:lstStyle/>
          <a:p>
            <a:pPr marL="0" marR="0" lvl="0" indent="0" algn="r" rtl="0">
              <a:lnSpc>
                <a:spcPct val="107000"/>
              </a:lnSpc>
              <a:spcBef>
                <a:spcPts val="0"/>
              </a:spcBef>
              <a:spcAft>
                <a:spcPts val="0"/>
              </a:spcAft>
              <a:buNone/>
            </a:pPr>
            <a:r>
              <a:rPr lang="en-US" sz="1600" baseline="30000" dirty="0" smtClean="0">
                <a:solidFill>
                  <a:schemeClr val="dk1"/>
                </a:solidFill>
                <a:latin typeface="Calibri"/>
                <a:ea typeface="Calibri"/>
                <a:cs typeface="Calibri"/>
                <a:sym typeface="Calibri"/>
                <a:hlinkClick r:id="rId3"/>
              </a:rPr>
              <a:t>www.iakmi.or.id</a:t>
            </a:r>
            <a:r>
              <a:rPr lang="en-US" sz="1600" baseline="30000" dirty="0" smtClean="0">
                <a:solidFill>
                  <a:schemeClr val="dk1"/>
                </a:solidFill>
                <a:latin typeface="Calibri"/>
                <a:ea typeface="Calibri"/>
                <a:cs typeface="Calibri"/>
                <a:sym typeface="Calibri"/>
              </a:rPr>
              <a:t> </a:t>
            </a:r>
            <a:endParaRPr sz="1600" dirty="0"/>
          </a:p>
        </p:txBody>
      </p:sp>
      <p:sp>
        <p:nvSpPr>
          <p:cNvPr id="4" name="Rounded Rectangle 3"/>
          <p:cNvSpPr/>
          <p:nvPr/>
        </p:nvSpPr>
        <p:spPr>
          <a:xfrm>
            <a:off x="6625092" y="175446"/>
            <a:ext cx="3439885" cy="5376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4383" y="241986"/>
            <a:ext cx="440054" cy="426853"/>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806059" y="219364"/>
            <a:ext cx="269950" cy="449843"/>
          </a:xfrm>
          <a:prstGeom prst="rect">
            <a:avLst/>
          </a:prstGeom>
        </p:spPr>
      </p:pic>
      <p:pic>
        <p:nvPicPr>
          <p:cNvPr id="8" name="Picture 7"/>
          <p:cNvPicPr>
            <a:picLocks noChangeAspect="1"/>
          </p:cNvPicPr>
          <p:nvPr/>
        </p:nvPicPr>
        <p:blipFill rotWithShape="1">
          <a:blip r:embed="rId6" cstate="print">
            <a:extLst>
              <a:ext uri="{28A0092B-C50C-407E-A947-70E740481C1C}">
                <a14:useLocalDpi xmlns:a14="http://schemas.microsoft.com/office/drawing/2010/main" val="0"/>
              </a:ext>
            </a:extLst>
          </a:blip>
          <a:srcRect l="15476" r="18254"/>
          <a:stretch/>
        </p:blipFill>
        <p:spPr>
          <a:xfrm>
            <a:off x="8143376" y="192531"/>
            <a:ext cx="469910" cy="508966"/>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680653" y="217083"/>
            <a:ext cx="359340" cy="484414"/>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93002" y="205072"/>
            <a:ext cx="475570" cy="478426"/>
          </a:xfrm>
          <a:prstGeom prst="rect">
            <a:avLst/>
          </a:prstGeom>
        </p:spPr>
      </p:pic>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矩形 7"/>
          <p:cNvSpPr/>
          <p:nvPr/>
        </p:nvSpPr>
        <p:spPr>
          <a:xfrm flipH="1">
            <a:off x="593725" y="596900"/>
            <a:ext cx="360362" cy="4546600"/>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96" name="矩形 8"/>
          <p:cNvSpPr/>
          <p:nvPr/>
        </p:nvSpPr>
        <p:spPr>
          <a:xfrm flipV="1">
            <a:off x="3267075" y="-139151"/>
            <a:ext cx="539750" cy="5969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nvGrpSpPr>
          <p:cNvPr id="44" name="Group 43"/>
          <p:cNvGrpSpPr/>
          <p:nvPr/>
        </p:nvGrpSpPr>
        <p:grpSpPr>
          <a:xfrm>
            <a:off x="593725" y="238125"/>
            <a:ext cx="8550275" cy="361950"/>
            <a:chOff x="0" y="0"/>
            <a:chExt cx="8550524" cy="362139"/>
          </a:xfrm>
        </p:grpSpPr>
        <p:sp>
          <p:nvSpPr>
            <p:cNvPr id="1048597" name="直角三角形 5"/>
            <p:cNvSpPr/>
            <p:nvPr/>
          </p:nvSpPr>
          <p:spPr>
            <a:xfrm rot="5400000" flipH="1" flipV="1">
              <a:off x="0" y="0"/>
              <a:ext cx="360000" cy="360000"/>
            </a:xfrm>
            <a:prstGeom prst="rtTriangle">
              <a:avLst/>
            </a:prstGeom>
            <a:solidFill>
              <a:srgbClr val="D09E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sp>
          <p:nvSpPr>
            <p:cNvPr id="1048598" name="矩形 6"/>
            <p:cNvSpPr/>
            <p:nvPr/>
          </p:nvSpPr>
          <p:spPr>
            <a:xfrm flipH="1">
              <a:off x="359999" y="714"/>
              <a:ext cx="8190525" cy="361425"/>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grpSp>
      <p:grpSp>
        <p:nvGrpSpPr>
          <p:cNvPr id="45" name="Group 44"/>
          <p:cNvGrpSpPr/>
          <p:nvPr/>
        </p:nvGrpSpPr>
        <p:grpSpPr>
          <a:xfrm>
            <a:off x="0" y="600075"/>
            <a:ext cx="3806825" cy="539750"/>
            <a:chOff x="0" y="0"/>
            <a:chExt cx="3807075" cy="540000"/>
          </a:xfrm>
        </p:grpSpPr>
        <p:grpSp>
          <p:nvGrpSpPr>
            <p:cNvPr id="46" name="Group 45"/>
            <p:cNvGrpSpPr/>
            <p:nvPr/>
          </p:nvGrpSpPr>
          <p:grpSpPr>
            <a:xfrm>
              <a:off x="0" y="0"/>
              <a:ext cx="3807075" cy="540000"/>
              <a:chOff x="0" y="0"/>
              <a:chExt cx="3807075" cy="540000"/>
            </a:xfrm>
          </p:grpSpPr>
          <p:sp>
            <p:nvSpPr>
              <p:cNvPr id="1048599" name="矩形 2"/>
              <p:cNvSpPr/>
              <p:nvPr/>
            </p:nvSpPr>
            <p:spPr>
              <a:xfrm flipV="1">
                <a:off x="0" y="0"/>
                <a:ext cx="3267075" cy="5400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00" name="直角三角形 3"/>
              <p:cNvSpPr/>
              <p:nvPr/>
            </p:nvSpPr>
            <p:spPr>
              <a:xfrm flipV="1">
                <a:off x="3267075" y="0"/>
                <a:ext cx="540000" cy="540000"/>
              </a:xfrm>
              <a:prstGeom prst="rtTriangle">
                <a:avLst/>
              </a:prstGeom>
              <a:solidFill>
                <a:srgbClr val="660066"/>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sp>
          <p:nvSpPr>
            <p:cNvPr id="1048601" name="矩形 9"/>
            <p:cNvSpPr/>
            <p:nvPr/>
          </p:nvSpPr>
          <p:spPr>
            <a:xfrm>
              <a:off x="773475" y="100723"/>
              <a:ext cx="2185358" cy="338711"/>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eaLnBrk="1" hangingPunct="1"/>
              <a:r>
                <a:rPr lang="en-US" altLang="zh-CN" sz="1600" b="1" dirty="0" smtClean="0">
                  <a:solidFill>
                    <a:schemeClr val="lt1"/>
                  </a:solidFill>
                  <a:latin typeface="微软雅黑" pitchFamily="34" charset="-122"/>
                  <a:ea typeface="微软雅黑" pitchFamily="34" charset="-122"/>
                </a:rPr>
                <a:t>FIT VIII IAKMI 2022</a:t>
              </a:r>
              <a:endParaRPr lang="en-US" altLang="zh-CN" sz="1600" b="1" dirty="0">
                <a:solidFill>
                  <a:schemeClr val="lt1"/>
                </a:solidFill>
                <a:latin typeface="微软雅黑" pitchFamily="34" charset="-122"/>
                <a:ea typeface="微软雅黑" pitchFamily="34" charset="-122"/>
              </a:endParaRPr>
            </a:p>
          </p:txBody>
        </p:sp>
      </p:grpSp>
      <p:sp>
        <p:nvSpPr>
          <p:cNvPr id="15" name="Google Shape;227;p2"/>
          <p:cNvSpPr txBox="1">
            <a:spLocks/>
          </p:cNvSpPr>
          <p:nvPr/>
        </p:nvSpPr>
        <p:spPr>
          <a:xfrm>
            <a:off x="1198562" y="1084723"/>
            <a:ext cx="10515600" cy="1325563"/>
          </a:xfrm>
          <a:prstGeom prst="rect">
            <a:avLst/>
          </a:prstGeom>
          <a:noFill/>
          <a:ln>
            <a:noFill/>
          </a:ln>
        </p:spPr>
        <p:txBody>
          <a:bodyPr spcFirstLastPara="1" wrap="square" lIns="91425" tIns="45700" rIns="91425" bIns="45700" anchor="ctr" anchorCtr="0">
            <a:normAutofit/>
          </a:bodyPr>
          <a:lstStyle>
            <a:lvl1pPr marL="0" indent="0" algn="l" rtl="0" eaLnBrk="1" fontAlgn="base" latinLnBrk="1" hangingPunct="1">
              <a:lnSpc>
                <a:spcPct val="90000"/>
              </a:lnSpc>
              <a:spcBef>
                <a:spcPct val="0"/>
              </a:spcBef>
              <a:spcAft>
                <a:spcPct val="0"/>
              </a:spcAft>
              <a:buFontTx/>
              <a:buNone/>
              <a:defRPr sz="3300">
                <a:solidFill>
                  <a:schemeClr val="dk1"/>
                </a:solidFill>
                <a:latin typeface="Calibri Light" pitchFamily="34" charset="0"/>
                <a:ea typeface="宋体" pitchFamily="2" charset="-122"/>
              </a:defRPr>
            </a:lvl1pPr>
          </a:lstStyle>
          <a:p>
            <a:pPr>
              <a:spcBef>
                <a:spcPts val="0"/>
              </a:spcBef>
              <a:spcAft>
                <a:spcPts val="0"/>
              </a:spcAft>
              <a:buClr>
                <a:schemeClr val="dk1"/>
              </a:buClr>
              <a:buSzPts val="3600"/>
              <a:buFont typeface="Montserrat"/>
              <a:buNone/>
            </a:pPr>
            <a:r>
              <a:rPr lang="en-US" sz="3600" dirty="0" smtClean="0">
                <a:latin typeface="Montserrat"/>
                <a:ea typeface="Montserrat"/>
                <a:cs typeface="Montserrat"/>
                <a:sym typeface="Montserrat"/>
              </a:rPr>
              <a:t>Background (Montserrat 36pt)</a:t>
            </a:r>
            <a:endParaRPr lang="en-US" dirty="0"/>
          </a:p>
        </p:txBody>
      </p:sp>
      <p:sp>
        <p:nvSpPr>
          <p:cNvPr id="16" name="Google Shape;228;p2"/>
          <p:cNvSpPr txBox="1"/>
          <p:nvPr/>
        </p:nvSpPr>
        <p:spPr>
          <a:xfrm>
            <a:off x="1198562" y="2115578"/>
            <a:ext cx="6200955" cy="3796029"/>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1800" dirty="0">
                <a:solidFill>
                  <a:schemeClr val="dk1"/>
                </a:solidFill>
                <a:latin typeface="Calibri"/>
                <a:ea typeface="Calibri"/>
                <a:cs typeface="Calibri"/>
                <a:sym typeface="Calibri"/>
              </a:rPr>
              <a:t>Contains the background, scientific reasons from a literature review that is important and related to the problems written/discussed and the main problems that need solutions. Typed in Calibri Min.18pt.</a:t>
            </a:r>
            <a:endParaRPr sz="1800" dirty="0"/>
          </a:p>
        </p:txBody>
      </p:sp>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b="66473"/>
          <a:stretch/>
        </p:blipFill>
        <p:spPr>
          <a:xfrm rot="18656411">
            <a:off x="6787017" y="3697869"/>
            <a:ext cx="3857625" cy="1724475"/>
          </a:xfrm>
          <a:prstGeom prst="rect">
            <a:avLst/>
          </a:prstGeom>
        </p:spPr>
      </p:pic>
      <p:sp>
        <p:nvSpPr>
          <p:cNvPr id="19" name="Rounded Rectangle 18"/>
          <p:cNvSpPr/>
          <p:nvPr/>
        </p:nvSpPr>
        <p:spPr>
          <a:xfrm>
            <a:off x="6591638" y="662031"/>
            <a:ext cx="3439885" cy="5376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929" y="728571"/>
            <a:ext cx="440054" cy="426853"/>
          </a:xfrm>
          <a:prstGeom prst="rect">
            <a:avLst/>
          </a:prstGeom>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605" y="705949"/>
            <a:ext cx="269950" cy="449843"/>
          </a:xfrm>
          <a:prstGeom prst="rect">
            <a:avLst/>
          </a:prstGeom>
        </p:spPr>
      </p:pic>
      <p:pic>
        <p:nvPicPr>
          <p:cNvPr id="22" name="Picture 21"/>
          <p:cNvPicPr>
            <a:picLocks noChangeAspect="1"/>
          </p:cNvPicPr>
          <p:nvPr/>
        </p:nvPicPr>
        <p:blipFill rotWithShape="1">
          <a:blip r:embed="rId5" cstate="print">
            <a:extLst>
              <a:ext uri="{28A0092B-C50C-407E-A947-70E740481C1C}">
                <a14:useLocalDpi xmlns:a14="http://schemas.microsoft.com/office/drawing/2010/main" val="0"/>
              </a:ext>
            </a:extLst>
          </a:blip>
          <a:srcRect l="15476" r="18254"/>
          <a:stretch/>
        </p:blipFill>
        <p:spPr>
          <a:xfrm>
            <a:off x="8109922" y="679116"/>
            <a:ext cx="469910" cy="508966"/>
          </a:xfrm>
          <a:prstGeom prst="rect">
            <a:avLst/>
          </a:prstGeom>
        </p:spPr>
      </p:pic>
      <p:pic>
        <p:nvPicPr>
          <p:cNvPr id="23" name="Picture 2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47199" y="703668"/>
            <a:ext cx="359340" cy="484414"/>
          </a:xfrm>
          <a:prstGeom prst="rect">
            <a:avLst/>
          </a:prstGeom>
        </p:spPr>
      </p:pic>
      <p:pic>
        <p:nvPicPr>
          <p:cNvPr id="24" name="Picture 2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59548" y="691657"/>
            <a:ext cx="475570" cy="478426"/>
          </a:xfrm>
          <a:prstGeom prst="rect">
            <a:avLst/>
          </a:prstGeom>
        </p:spPr>
      </p:pic>
    </p:spTree>
    <p:extLst>
      <p:ext uri="{BB962C8B-B14F-4D97-AF65-F5344CB8AC3E}">
        <p14:creationId xmlns:p14="http://schemas.microsoft.com/office/powerpoint/2010/main" val="612377510"/>
      </p:ext>
    </p:extLst>
  </p:cSld>
  <p:clrMapOvr>
    <a:masterClrMapping/>
  </p:clrMapOvr>
  <p:transition spd="slow">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矩形 7"/>
          <p:cNvSpPr/>
          <p:nvPr/>
        </p:nvSpPr>
        <p:spPr>
          <a:xfrm flipH="1">
            <a:off x="593725" y="596900"/>
            <a:ext cx="360362" cy="4546600"/>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96" name="矩形 8"/>
          <p:cNvSpPr/>
          <p:nvPr/>
        </p:nvSpPr>
        <p:spPr>
          <a:xfrm flipV="1">
            <a:off x="3267075" y="-139151"/>
            <a:ext cx="539750" cy="5969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nvGrpSpPr>
          <p:cNvPr id="44" name="Group 43"/>
          <p:cNvGrpSpPr/>
          <p:nvPr/>
        </p:nvGrpSpPr>
        <p:grpSpPr>
          <a:xfrm>
            <a:off x="593725" y="238125"/>
            <a:ext cx="8550275" cy="361950"/>
            <a:chOff x="0" y="0"/>
            <a:chExt cx="8550524" cy="362139"/>
          </a:xfrm>
        </p:grpSpPr>
        <p:sp>
          <p:nvSpPr>
            <p:cNvPr id="1048597" name="直角三角形 5"/>
            <p:cNvSpPr/>
            <p:nvPr/>
          </p:nvSpPr>
          <p:spPr>
            <a:xfrm rot="5400000" flipH="1" flipV="1">
              <a:off x="0" y="0"/>
              <a:ext cx="360000" cy="360000"/>
            </a:xfrm>
            <a:prstGeom prst="rtTriangle">
              <a:avLst/>
            </a:prstGeom>
            <a:solidFill>
              <a:srgbClr val="D09E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sp>
          <p:nvSpPr>
            <p:cNvPr id="1048598" name="矩形 6"/>
            <p:cNvSpPr/>
            <p:nvPr/>
          </p:nvSpPr>
          <p:spPr>
            <a:xfrm flipH="1">
              <a:off x="359999" y="714"/>
              <a:ext cx="8190525" cy="361425"/>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grpSp>
      <p:grpSp>
        <p:nvGrpSpPr>
          <p:cNvPr id="45" name="Group 44"/>
          <p:cNvGrpSpPr/>
          <p:nvPr/>
        </p:nvGrpSpPr>
        <p:grpSpPr>
          <a:xfrm>
            <a:off x="0" y="600075"/>
            <a:ext cx="3806825" cy="539750"/>
            <a:chOff x="0" y="0"/>
            <a:chExt cx="3807075" cy="540000"/>
          </a:xfrm>
        </p:grpSpPr>
        <p:grpSp>
          <p:nvGrpSpPr>
            <p:cNvPr id="46" name="Group 45"/>
            <p:cNvGrpSpPr/>
            <p:nvPr/>
          </p:nvGrpSpPr>
          <p:grpSpPr>
            <a:xfrm>
              <a:off x="0" y="0"/>
              <a:ext cx="3807075" cy="540000"/>
              <a:chOff x="0" y="0"/>
              <a:chExt cx="3807075" cy="540000"/>
            </a:xfrm>
          </p:grpSpPr>
          <p:sp>
            <p:nvSpPr>
              <p:cNvPr id="1048599" name="矩形 2"/>
              <p:cNvSpPr/>
              <p:nvPr/>
            </p:nvSpPr>
            <p:spPr>
              <a:xfrm flipV="1">
                <a:off x="0" y="0"/>
                <a:ext cx="3267075" cy="5400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00" name="直角三角形 3"/>
              <p:cNvSpPr/>
              <p:nvPr/>
            </p:nvSpPr>
            <p:spPr>
              <a:xfrm flipV="1">
                <a:off x="3267075" y="0"/>
                <a:ext cx="540000" cy="540000"/>
              </a:xfrm>
              <a:prstGeom prst="rtTriangle">
                <a:avLst/>
              </a:prstGeom>
              <a:solidFill>
                <a:srgbClr val="660066"/>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sp>
          <p:nvSpPr>
            <p:cNvPr id="1048601" name="矩形 9"/>
            <p:cNvSpPr/>
            <p:nvPr/>
          </p:nvSpPr>
          <p:spPr>
            <a:xfrm>
              <a:off x="773475" y="100723"/>
              <a:ext cx="2185358" cy="338711"/>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eaLnBrk="1" hangingPunct="1"/>
              <a:r>
                <a:rPr lang="en-US" altLang="zh-CN" sz="1600" b="1" dirty="0" smtClean="0">
                  <a:solidFill>
                    <a:schemeClr val="lt1"/>
                  </a:solidFill>
                  <a:latin typeface="微软雅黑" pitchFamily="34" charset="-122"/>
                  <a:ea typeface="微软雅黑" pitchFamily="34" charset="-122"/>
                </a:rPr>
                <a:t>FIT VIII IAKMI 2022</a:t>
              </a:r>
              <a:endParaRPr lang="en-US" altLang="zh-CN" sz="1600" b="1" dirty="0">
                <a:solidFill>
                  <a:schemeClr val="lt1"/>
                </a:solidFill>
                <a:latin typeface="微软雅黑" pitchFamily="34" charset="-122"/>
                <a:ea typeface="微软雅黑" pitchFamily="34" charset="-122"/>
              </a:endParaRPr>
            </a:p>
          </p:txBody>
        </p:sp>
      </p:grpSp>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b="66473"/>
          <a:stretch/>
        </p:blipFill>
        <p:spPr>
          <a:xfrm rot="18656411">
            <a:off x="6787017" y="3697869"/>
            <a:ext cx="3857625" cy="1724475"/>
          </a:xfrm>
          <a:prstGeom prst="rect">
            <a:avLst/>
          </a:prstGeom>
        </p:spPr>
      </p:pic>
      <p:sp>
        <p:nvSpPr>
          <p:cNvPr id="19" name="Google Shape;233;p3"/>
          <p:cNvSpPr txBox="1">
            <a:spLocks/>
          </p:cNvSpPr>
          <p:nvPr/>
        </p:nvSpPr>
        <p:spPr>
          <a:xfrm>
            <a:off x="1130138" y="1223416"/>
            <a:ext cx="3112004" cy="1325563"/>
          </a:xfrm>
          <a:prstGeom prst="rect">
            <a:avLst/>
          </a:prstGeom>
          <a:noFill/>
          <a:ln>
            <a:noFill/>
          </a:ln>
        </p:spPr>
        <p:txBody>
          <a:bodyPr spcFirstLastPara="1" wrap="square" lIns="91425" tIns="45700" rIns="91425" bIns="45700" anchor="ctr" anchorCtr="0">
            <a:normAutofit/>
          </a:bodyPr>
          <a:lstStyle>
            <a:lvl1pPr marL="0" indent="0" algn="l" rtl="0" eaLnBrk="1" fontAlgn="base" latinLnBrk="1" hangingPunct="1">
              <a:lnSpc>
                <a:spcPct val="90000"/>
              </a:lnSpc>
              <a:spcBef>
                <a:spcPct val="0"/>
              </a:spcBef>
              <a:spcAft>
                <a:spcPct val="0"/>
              </a:spcAft>
              <a:buFontTx/>
              <a:buNone/>
              <a:defRPr sz="3300">
                <a:solidFill>
                  <a:schemeClr val="dk1"/>
                </a:solidFill>
                <a:latin typeface="Calibri Light" pitchFamily="34" charset="0"/>
                <a:ea typeface="宋体" pitchFamily="2" charset="-122"/>
              </a:defRPr>
            </a:lvl1pPr>
          </a:lstStyle>
          <a:p>
            <a:pPr algn="ctr">
              <a:spcBef>
                <a:spcPts val="0"/>
              </a:spcBef>
              <a:spcAft>
                <a:spcPts val="0"/>
              </a:spcAft>
              <a:buClr>
                <a:schemeClr val="dk1"/>
              </a:buClr>
              <a:buSzPts val="2800"/>
              <a:buFont typeface="Montserrat"/>
              <a:buNone/>
            </a:pPr>
            <a:r>
              <a:rPr lang="en-US" sz="2800" dirty="0" smtClean="0">
                <a:latin typeface="Montserrat"/>
                <a:ea typeface="Montserrat"/>
                <a:cs typeface="Montserrat"/>
                <a:sym typeface="Montserrat"/>
              </a:rPr>
              <a:t>Objective</a:t>
            </a:r>
          </a:p>
          <a:p>
            <a:pPr algn="ctr">
              <a:spcBef>
                <a:spcPts val="0"/>
              </a:spcBef>
              <a:spcAft>
                <a:spcPts val="0"/>
              </a:spcAft>
              <a:buClr>
                <a:schemeClr val="dk1"/>
              </a:buClr>
              <a:buSzPts val="2800"/>
              <a:buFont typeface="Montserrat"/>
              <a:buNone/>
            </a:pPr>
            <a:r>
              <a:rPr lang="en-US" sz="2800" dirty="0">
                <a:latin typeface="Montserrat"/>
                <a:ea typeface="Montserrat"/>
                <a:cs typeface="Montserrat"/>
                <a:sym typeface="Montserrat"/>
              </a:rPr>
              <a:t>(</a:t>
            </a:r>
            <a:r>
              <a:rPr lang="en-US" sz="2800" dirty="0" smtClean="0">
                <a:latin typeface="Montserrat"/>
                <a:ea typeface="Montserrat"/>
                <a:cs typeface="Montserrat"/>
                <a:sym typeface="Montserrat"/>
              </a:rPr>
              <a:t>Montserrat 36pt)</a:t>
            </a:r>
            <a:endParaRPr lang="en-US" dirty="0"/>
          </a:p>
        </p:txBody>
      </p:sp>
      <p:sp>
        <p:nvSpPr>
          <p:cNvPr id="20" name="Google Shape;234;p3"/>
          <p:cNvSpPr txBox="1"/>
          <p:nvPr/>
        </p:nvSpPr>
        <p:spPr>
          <a:xfrm>
            <a:off x="1193199" y="2335853"/>
            <a:ext cx="3441893" cy="321358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800"/>
              <a:buFont typeface="Arial"/>
              <a:buNone/>
            </a:pPr>
            <a:r>
              <a:rPr lang="en-US" sz="1800" dirty="0">
                <a:solidFill>
                  <a:schemeClr val="dk1"/>
                </a:solidFill>
                <a:latin typeface="Calibri"/>
                <a:ea typeface="Calibri"/>
                <a:cs typeface="Calibri"/>
                <a:sym typeface="Calibri"/>
              </a:rPr>
              <a:t>Contains the purpose of this study. Typed in Calibri Min.18pt.</a:t>
            </a:r>
            <a:endParaRPr sz="1800" dirty="0"/>
          </a:p>
        </p:txBody>
      </p:sp>
      <p:sp>
        <p:nvSpPr>
          <p:cNvPr id="21" name="Google Shape;235;p3"/>
          <p:cNvSpPr txBox="1"/>
          <p:nvPr/>
        </p:nvSpPr>
        <p:spPr>
          <a:xfrm>
            <a:off x="4596064" y="1272659"/>
            <a:ext cx="3983768" cy="1325563"/>
          </a:xfrm>
          <a:prstGeom prst="rect">
            <a:avLst/>
          </a:prstGeom>
          <a:noFill/>
          <a:ln>
            <a:noFill/>
          </a:ln>
        </p:spPr>
        <p:txBody>
          <a:bodyPr spcFirstLastPara="1" wrap="square" lIns="91425" tIns="45700" rIns="91425" bIns="45700" anchor="ctr" anchorCtr="0">
            <a:normAutofit/>
          </a:bodyPr>
          <a:lstStyle/>
          <a:p>
            <a:pPr marL="0" marR="0" lvl="0" indent="0" algn="ctr" rtl="0">
              <a:lnSpc>
                <a:spcPct val="90000"/>
              </a:lnSpc>
              <a:spcBef>
                <a:spcPts val="0"/>
              </a:spcBef>
              <a:spcAft>
                <a:spcPts val="0"/>
              </a:spcAft>
              <a:buClr>
                <a:schemeClr val="dk1"/>
              </a:buClr>
              <a:buSzPts val="2800"/>
              <a:buFont typeface="Montserrat"/>
              <a:buNone/>
            </a:pPr>
            <a:r>
              <a:rPr lang="en-US" sz="2800" dirty="0">
                <a:solidFill>
                  <a:schemeClr val="dk1"/>
                </a:solidFill>
                <a:latin typeface="Montserrat"/>
                <a:ea typeface="Montserrat"/>
                <a:cs typeface="Montserrat"/>
                <a:sym typeface="Montserrat"/>
              </a:rPr>
              <a:t>Conceptual Framework (Montserrat 36pt)</a:t>
            </a:r>
            <a:endParaRPr dirty="0"/>
          </a:p>
        </p:txBody>
      </p:sp>
      <p:sp>
        <p:nvSpPr>
          <p:cNvPr id="22" name="Google Shape;236;p3"/>
          <p:cNvSpPr txBox="1"/>
          <p:nvPr/>
        </p:nvSpPr>
        <p:spPr>
          <a:xfrm>
            <a:off x="5505937" y="2410369"/>
            <a:ext cx="2359963" cy="305246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800"/>
              <a:buFont typeface="Arial"/>
              <a:buNone/>
            </a:pPr>
            <a:r>
              <a:rPr lang="en-US" sz="1800" dirty="0">
                <a:solidFill>
                  <a:schemeClr val="dk1"/>
                </a:solidFill>
                <a:latin typeface="Calibri"/>
                <a:ea typeface="Calibri"/>
                <a:cs typeface="Calibri"/>
                <a:sym typeface="Calibri"/>
              </a:rPr>
              <a:t>Description and visualization of the relationship between the variables to be observed or measured through the research to be carried out. Typed in Calibri Min.18pt.</a:t>
            </a:r>
            <a:endParaRPr sz="1800" dirty="0"/>
          </a:p>
        </p:txBody>
      </p:sp>
      <p:sp>
        <p:nvSpPr>
          <p:cNvPr id="23" name="Rounded Rectangle 22"/>
          <p:cNvSpPr/>
          <p:nvPr/>
        </p:nvSpPr>
        <p:spPr>
          <a:xfrm>
            <a:off x="6591638" y="662031"/>
            <a:ext cx="3439885" cy="5376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929" y="728571"/>
            <a:ext cx="440054" cy="426853"/>
          </a:xfrm>
          <a:prstGeom prst="rect">
            <a:avLst/>
          </a:prstGeom>
        </p:spPr>
      </p:pic>
      <p:pic>
        <p:nvPicPr>
          <p:cNvPr id="25" name="Picture 2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605" y="705949"/>
            <a:ext cx="269950" cy="449843"/>
          </a:xfrm>
          <a:prstGeom prst="rect">
            <a:avLst/>
          </a:prstGeom>
        </p:spPr>
      </p:pic>
      <p:pic>
        <p:nvPicPr>
          <p:cNvPr id="26" name="Picture 25"/>
          <p:cNvPicPr>
            <a:picLocks noChangeAspect="1"/>
          </p:cNvPicPr>
          <p:nvPr/>
        </p:nvPicPr>
        <p:blipFill rotWithShape="1">
          <a:blip r:embed="rId5" cstate="print">
            <a:extLst>
              <a:ext uri="{28A0092B-C50C-407E-A947-70E740481C1C}">
                <a14:useLocalDpi xmlns:a14="http://schemas.microsoft.com/office/drawing/2010/main" val="0"/>
              </a:ext>
            </a:extLst>
          </a:blip>
          <a:srcRect l="15476" r="18254"/>
          <a:stretch/>
        </p:blipFill>
        <p:spPr>
          <a:xfrm>
            <a:off x="8109922" y="679116"/>
            <a:ext cx="469910" cy="508966"/>
          </a:xfrm>
          <a:prstGeom prst="rect">
            <a:avLst/>
          </a:prstGeom>
        </p:spPr>
      </p:pic>
      <p:pic>
        <p:nvPicPr>
          <p:cNvPr id="27" name="Picture 2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47199" y="703668"/>
            <a:ext cx="359340" cy="484414"/>
          </a:xfrm>
          <a:prstGeom prst="rect">
            <a:avLst/>
          </a:prstGeom>
        </p:spPr>
      </p:pic>
      <p:pic>
        <p:nvPicPr>
          <p:cNvPr id="28" name="Picture 2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59548" y="691657"/>
            <a:ext cx="475570" cy="478426"/>
          </a:xfrm>
          <a:prstGeom prst="rect">
            <a:avLst/>
          </a:prstGeom>
        </p:spPr>
      </p:pic>
    </p:spTree>
    <p:extLst>
      <p:ext uri="{BB962C8B-B14F-4D97-AF65-F5344CB8AC3E}">
        <p14:creationId xmlns:p14="http://schemas.microsoft.com/office/powerpoint/2010/main" val="671897711"/>
      </p:ext>
    </p:extLst>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矩形 7"/>
          <p:cNvSpPr/>
          <p:nvPr/>
        </p:nvSpPr>
        <p:spPr>
          <a:xfrm flipH="1">
            <a:off x="593725" y="596900"/>
            <a:ext cx="360362" cy="4546600"/>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96" name="矩形 8"/>
          <p:cNvSpPr/>
          <p:nvPr/>
        </p:nvSpPr>
        <p:spPr>
          <a:xfrm flipV="1">
            <a:off x="3267075" y="-139151"/>
            <a:ext cx="539750" cy="5969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nvGrpSpPr>
          <p:cNvPr id="44" name="Group 43"/>
          <p:cNvGrpSpPr/>
          <p:nvPr/>
        </p:nvGrpSpPr>
        <p:grpSpPr>
          <a:xfrm>
            <a:off x="593725" y="238125"/>
            <a:ext cx="8550275" cy="361950"/>
            <a:chOff x="0" y="0"/>
            <a:chExt cx="8550524" cy="362139"/>
          </a:xfrm>
        </p:grpSpPr>
        <p:sp>
          <p:nvSpPr>
            <p:cNvPr id="1048597" name="直角三角形 5"/>
            <p:cNvSpPr/>
            <p:nvPr/>
          </p:nvSpPr>
          <p:spPr>
            <a:xfrm rot="5400000" flipH="1" flipV="1">
              <a:off x="0" y="0"/>
              <a:ext cx="360000" cy="360000"/>
            </a:xfrm>
            <a:prstGeom prst="rtTriangle">
              <a:avLst/>
            </a:prstGeom>
            <a:solidFill>
              <a:srgbClr val="D09E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sp>
          <p:nvSpPr>
            <p:cNvPr id="1048598" name="矩形 6"/>
            <p:cNvSpPr/>
            <p:nvPr/>
          </p:nvSpPr>
          <p:spPr>
            <a:xfrm flipH="1">
              <a:off x="359999" y="714"/>
              <a:ext cx="8190525" cy="361425"/>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grpSp>
      <p:grpSp>
        <p:nvGrpSpPr>
          <p:cNvPr id="45" name="Group 44"/>
          <p:cNvGrpSpPr/>
          <p:nvPr/>
        </p:nvGrpSpPr>
        <p:grpSpPr>
          <a:xfrm>
            <a:off x="0" y="600075"/>
            <a:ext cx="3806825" cy="539750"/>
            <a:chOff x="0" y="0"/>
            <a:chExt cx="3807075" cy="540000"/>
          </a:xfrm>
        </p:grpSpPr>
        <p:grpSp>
          <p:nvGrpSpPr>
            <p:cNvPr id="46" name="Group 45"/>
            <p:cNvGrpSpPr/>
            <p:nvPr/>
          </p:nvGrpSpPr>
          <p:grpSpPr>
            <a:xfrm>
              <a:off x="0" y="0"/>
              <a:ext cx="3807075" cy="540000"/>
              <a:chOff x="0" y="0"/>
              <a:chExt cx="3807075" cy="540000"/>
            </a:xfrm>
          </p:grpSpPr>
          <p:sp>
            <p:nvSpPr>
              <p:cNvPr id="1048599" name="矩形 2"/>
              <p:cNvSpPr/>
              <p:nvPr/>
            </p:nvSpPr>
            <p:spPr>
              <a:xfrm flipV="1">
                <a:off x="0" y="0"/>
                <a:ext cx="3267075" cy="5400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00" name="直角三角形 3"/>
              <p:cNvSpPr/>
              <p:nvPr/>
            </p:nvSpPr>
            <p:spPr>
              <a:xfrm flipV="1">
                <a:off x="3267075" y="0"/>
                <a:ext cx="540000" cy="540000"/>
              </a:xfrm>
              <a:prstGeom prst="rtTriangle">
                <a:avLst/>
              </a:prstGeom>
              <a:solidFill>
                <a:srgbClr val="660066"/>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sp>
          <p:nvSpPr>
            <p:cNvPr id="1048601" name="矩形 9"/>
            <p:cNvSpPr/>
            <p:nvPr/>
          </p:nvSpPr>
          <p:spPr>
            <a:xfrm>
              <a:off x="773475" y="100723"/>
              <a:ext cx="2185358" cy="338711"/>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eaLnBrk="1" hangingPunct="1"/>
              <a:r>
                <a:rPr lang="en-US" altLang="zh-CN" sz="1600" b="1" dirty="0" smtClean="0">
                  <a:solidFill>
                    <a:schemeClr val="lt1"/>
                  </a:solidFill>
                  <a:latin typeface="微软雅黑" pitchFamily="34" charset="-122"/>
                  <a:ea typeface="微软雅黑" pitchFamily="34" charset="-122"/>
                </a:rPr>
                <a:t>FIT VIII IAKMI 2022</a:t>
              </a:r>
              <a:endParaRPr lang="en-US" altLang="zh-CN" sz="1600" b="1" dirty="0">
                <a:solidFill>
                  <a:schemeClr val="lt1"/>
                </a:solidFill>
                <a:latin typeface="微软雅黑" pitchFamily="34" charset="-122"/>
                <a:ea typeface="微软雅黑" pitchFamily="34" charset="-122"/>
              </a:endParaRPr>
            </a:p>
          </p:txBody>
        </p:sp>
      </p:grpSp>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b="66473"/>
          <a:stretch/>
        </p:blipFill>
        <p:spPr>
          <a:xfrm rot="18656411">
            <a:off x="6787017" y="3697869"/>
            <a:ext cx="3857625" cy="1724475"/>
          </a:xfrm>
          <a:prstGeom prst="rect">
            <a:avLst/>
          </a:prstGeom>
        </p:spPr>
      </p:pic>
      <p:sp>
        <p:nvSpPr>
          <p:cNvPr id="23" name="Google Shape;241;p4"/>
          <p:cNvSpPr txBox="1">
            <a:spLocks/>
          </p:cNvSpPr>
          <p:nvPr/>
        </p:nvSpPr>
        <p:spPr>
          <a:xfrm>
            <a:off x="1133786" y="948287"/>
            <a:ext cx="10515600" cy="1325563"/>
          </a:xfrm>
          <a:prstGeom prst="rect">
            <a:avLst/>
          </a:prstGeom>
          <a:noFill/>
          <a:ln>
            <a:noFill/>
          </a:ln>
        </p:spPr>
        <p:txBody>
          <a:bodyPr spcFirstLastPara="1" wrap="square" lIns="91425" tIns="45700" rIns="91425" bIns="45700" anchor="ctr" anchorCtr="0">
            <a:normAutofit/>
          </a:bodyPr>
          <a:lstStyle>
            <a:lvl1pPr marL="0" indent="0" algn="l" rtl="0" eaLnBrk="1" fontAlgn="base" latinLnBrk="1" hangingPunct="1">
              <a:lnSpc>
                <a:spcPct val="90000"/>
              </a:lnSpc>
              <a:spcBef>
                <a:spcPct val="0"/>
              </a:spcBef>
              <a:spcAft>
                <a:spcPct val="0"/>
              </a:spcAft>
              <a:buFontTx/>
              <a:buNone/>
              <a:defRPr sz="3300">
                <a:solidFill>
                  <a:schemeClr val="dk1"/>
                </a:solidFill>
                <a:latin typeface="Calibri Light" pitchFamily="34" charset="0"/>
                <a:ea typeface="宋体" pitchFamily="2" charset="-122"/>
              </a:defRPr>
            </a:lvl1pPr>
          </a:lstStyle>
          <a:p>
            <a:pPr>
              <a:spcBef>
                <a:spcPts val="0"/>
              </a:spcBef>
              <a:spcAft>
                <a:spcPts val="0"/>
              </a:spcAft>
              <a:buClr>
                <a:schemeClr val="dk1"/>
              </a:buClr>
              <a:buSzPts val="3600"/>
              <a:buFont typeface="Montserrat"/>
              <a:buNone/>
            </a:pPr>
            <a:r>
              <a:rPr lang="en-US" sz="3600" dirty="0" err="1" smtClean="0">
                <a:latin typeface="Montserrat"/>
                <a:ea typeface="Montserrat"/>
                <a:cs typeface="Montserrat"/>
                <a:sym typeface="Montserrat"/>
              </a:rPr>
              <a:t>Methode</a:t>
            </a:r>
            <a:r>
              <a:rPr lang="en-US" sz="3600" dirty="0" smtClean="0">
                <a:latin typeface="Montserrat"/>
                <a:ea typeface="Montserrat"/>
                <a:cs typeface="Montserrat"/>
                <a:sym typeface="Montserrat"/>
              </a:rPr>
              <a:t> (Montserrat 36pt)</a:t>
            </a:r>
            <a:endParaRPr lang="en-US" dirty="0"/>
          </a:p>
        </p:txBody>
      </p:sp>
      <p:sp>
        <p:nvSpPr>
          <p:cNvPr id="24" name="Google Shape;242;p4"/>
          <p:cNvSpPr txBox="1"/>
          <p:nvPr/>
        </p:nvSpPr>
        <p:spPr>
          <a:xfrm>
            <a:off x="1133786" y="2036309"/>
            <a:ext cx="6049943" cy="3796029"/>
          </a:xfrm>
          <a:prstGeom prst="rect">
            <a:avLst/>
          </a:prstGeom>
          <a:noFill/>
          <a:ln>
            <a:noFill/>
          </a:ln>
        </p:spPr>
        <p:txBody>
          <a:bodyPr spcFirstLastPara="1" wrap="square" lIns="91425" tIns="45700" rIns="91425" bIns="45700" anchor="t" anchorCtr="0">
            <a:noAutofit/>
          </a:bodyPr>
          <a:lstStyle/>
          <a:p>
            <a:pPr marL="0" marR="0" lvl="0" indent="0" algn="just" rtl="0">
              <a:lnSpc>
                <a:spcPct val="90000"/>
              </a:lnSpc>
              <a:spcBef>
                <a:spcPts val="0"/>
              </a:spcBef>
              <a:spcAft>
                <a:spcPts val="0"/>
              </a:spcAft>
              <a:buClr>
                <a:schemeClr val="dk1"/>
              </a:buClr>
              <a:buSzPts val="2800"/>
              <a:buFont typeface="Arial"/>
              <a:buNone/>
            </a:pPr>
            <a:r>
              <a:rPr lang="en-US" sz="1800" dirty="0">
                <a:solidFill>
                  <a:schemeClr val="dk1"/>
                </a:solidFill>
                <a:latin typeface="Calibri"/>
                <a:ea typeface="Calibri"/>
                <a:cs typeface="Calibri"/>
                <a:sym typeface="Calibri"/>
              </a:rPr>
              <a:t>It contains of explanation about how the study conducted including research planning, population and sample (target of research), data collection technique of instrument development and data analysis technique. Typed in Calibri Min.18pt.</a:t>
            </a:r>
            <a:endParaRPr sz="1800" dirty="0"/>
          </a:p>
        </p:txBody>
      </p:sp>
      <p:sp>
        <p:nvSpPr>
          <p:cNvPr id="16" name="Rounded Rectangle 15"/>
          <p:cNvSpPr/>
          <p:nvPr/>
        </p:nvSpPr>
        <p:spPr>
          <a:xfrm>
            <a:off x="6591638" y="662031"/>
            <a:ext cx="3439885" cy="5376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929" y="728571"/>
            <a:ext cx="440054" cy="426853"/>
          </a:xfrm>
          <a:prstGeom prst="rect">
            <a:avLst/>
          </a:prstGeom>
        </p:spPr>
      </p:pic>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605" y="705949"/>
            <a:ext cx="269950" cy="449843"/>
          </a:xfrm>
          <a:prstGeom prst="rect">
            <a:avLst/>
          </a:prstGeom>
        </p:spPr>
      </p:pic>
      <p:pic>
        <p:nvPicPr>
          <p:cNvPr id="21" name="Picture 20"/>
          <p:cNvPicPr>
            <a:picLocks noChangeAspect="1"/>
          </p:cNvPicPr>
          <p:nvPr/>
        </p:nvPicPr>
        <p:blipFill rotWithShape="1">
          <a:blip r:embed="rId5" cstate="print">
            <a:extLst>
              <a:ext uri="{28A0092B-C50C-407E-A947-70E740481C1C}">
                <a14:useLocalDpi xmlns:a14="http://schemas.microsoft.com/office/drawing/2010/main" val="0"/>
              </a:ext>
            </a:extLst>
          </a:blip>
          <a:srcRect l="15476" r="18254"/>
          <a:stretch/>
        </p:blipFill>
        <p:spPr>
          <a:xfrm>
            <a:off x="8109922" y="679116"/>
            <a:ext cx="469910" cy="508966"/>
          </a:xfrm>
          <a:prstGeom prst="rect">
            <a:avLst/>
          </a:prstGeom>
        </p:spPr>
      </p:pic>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47199" y="703668"/>
            <a:ext cx="359340" cy="484414"/>
          </a:xfrm>
          <a:prstGeom prst="rect">
            <a:avLst/>
          </a:prstGeom>
        </p:spPr>
      </p:pic>
      <p:pic>
        <p:nvPicPr>
          <p:cNvPr id="25" name="Picture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59548" y="691657"/>
            <a:ext cx="475570" cy="478426"/>
          </a:xfrm>
          <a:prstGeom prst="rect">
            <a:avLst/>
          </a:prstGeom>
        </p:spPr>
      </p:pic>
    </p:spTree>
    <p:extLst>
      <p:ext uri="{BB962C8B-B14F-4D97-AF65-F5344CB8AC3E}">
        <p14:creationId xmlns:p14="http://schemas.microsoft.com/office/powerpoint/2010/main" val="263671976"/>
      </p:ext>
    </p:extLst>
  </p:cSld>
  <p:clrMapOvr>
    <a:masterClrMapping/>
  </p:clrMapOvr>
  <p:transition spd="slow">
    <p:pu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矩形 7"/>
          <p:cNvSpPr/>
          <p:nvPr/>
        </p:nvSpPr>
        <p:spPr>
          <a:xfrm flipH="1">
            <a:off x="593725" y="596900"/>
            <a:ext cx="360362" cy="4546600"/>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96" name="矩形 8"/>
          <p:cNvSpPr/>
          <p:nvPr/>
        </p:nvSpPr>
        <p:spPr>
          <a:xfrm flipV="1">
            <a:off x="3267075" y="-139151"/>
            <a:ext cx="539750" cy="5969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nvGrpSpPr>
          <p:cNvPr id="44" name="Group 43"/>
          <p:cNvGrpSpPr/>
          <p:nvPr/>
        </p:nvGrpSpPr>
        <p:grpSpPr>
          <a:xfrm>
            <a:off x="593725" y="238125"/>
            <a:ext cx="8550275" cy="361950"/>
            <a:chOff x="0" y="0"/>
            <a:chExt cx="8550524" cy="362139"/>
          </a:xfrm>
        </p:grpSpPr>
        <p:sp>
          <p:nvSpPr>
            <p:cNvPr id="1048597" name="直角三角形 5"/>
            <p:cNvSpPr/>
            <p:nvPr/>
          </p:nvSpPr>
          <p:spPr>
            <a:xfrm rot="5400000" flipH="1" flipV="1">
              <a:off x="0" y="0"/>
              <a:ext cx="360000" cy="360000"/>
            </a:xfrm>
            <a:prstGeom prst="rtTriangle">
              <a:avLst/>
            </a:prstGeom>
            <a:solidFill>
              <a:srgbClr val="D09E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sp>
          <p:nvSpPr>
            <p:cNvPr id="1048598" name="矩形 6"/>
            <p:cNvSpPr/>
            <p:nvPr/>
          </p:nvSpPr>
          <p:spPr>
            <a:xfrm flipH="1">
              <a:off x="359999" y="714"/>
              <a:ext cx="8190525" cy="361425"/>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grpSp>
      <p:grpSp>
        <p:nvGrpSpPr>
          <p:cNvPr id="45" name="Group 44"/>
          <p:cNvGrpSpPr/>
          <p:nvPr/>
        </p:nvGrpSpPr>
        <p:grpSpPr>
          <a:xfrm>
            <a:off x="0" y="600075"/>
            <a:ext cx="3806825" cy="539750"/>
            <a:chOff x="0" y="0"/>
            <a:chExt cx="3807075" cy="540000"/>
          </a:xfrm>
        </p:grpSpPr>
        <p:grpSp>
          <p:nvGrpSpPr>
            <p:cNvPr id="46" name="Group 45"/>
            <p:cNvGrpSpPr/>
            <p:nvPr/>
          </p:nvGrpSpPr>
          <p:grpSpPr>
            <a:xfrm>
              <a:off x="0" y="0"/>
              <a:ext cx="3807075" cy="540000"/>
              <a:chOff x="0" y="0"/>
              <a:chExt cx="3807075" cy="540000"/>
            </a:xfrm>
          </p:grpSpPr>
          <p:sp>
            <p:nvSpPr>
              <p:cNvPr id="1048599" name="矩形 2"/>
              <p:cNvSpPr/>
              <p:nvPr/>
            </p:nvSpPr>
            <p:spPr>
              <a:xfrm flipV="1">
                <a:off x="0" y="0"/>
                <a:ext cx="3267075" cy="5400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00" name="直角三角形 3"/>
              <p:cNvSpPr/>
              <p:nvPr/>
            </p:nvSpPr>
            <p:spPr>
              <a:xfrm flipV="1">
                <a:off x="3267075" y="0"/>
                <a:ext cx="540000" cy="540000"/>
              </a:xfrm>
              <a:prstGeom prst="rtTriangle">
                <a:avLst/>
              </a:prstGeom>
              <a:solidFill>
                <a:srgbClr val="660066"/>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sp>
          <p:nvSpPr>
            <p:cNvPr id="1048601" name="矩形 9"/>
            <p:cNvSpPr/>
            <p:nvPr/>
          </p:nvSpPr>
          <p:spPr>
            <a:xfrm>
              <a:off x="773475" y="100723"/>
              <a:ext cx="2185358" cy="338711"/>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eaLnBrk="1" hangingPunct="1"/>
              <a:r>
                <a:rPr lang="en-US" altLang="zh-CN" sz="1600" b="1" dirty="0" smtClean="0">
                  <a:solidFill>
                    <a:schemeClr val="lt1"/>
                  </a:solidFill>
                  <a:latin typeface="微软雅黑" pitchFamily="34" charset="-122"/>
                  <a:ea typeface="微软雅黑" pitchFamily="34" charset="-122"/>
                </a:rPr>
                <a:t>FIT VIII IAKMI 2022</a:t>
              </a:r>
              <a:endParaRPr lang="en-US" altLang="zh-CN" sz="1600" b="1" dirty="0">
                <a:solidFill>
                  <a:schemeClr val="lt1"/>
                </a:solidFill>
                <a:latin typeface="微软雅黑" pitchFamily="34" charset="-122"/>
                <a:ea typeface="微软雅黑" pitchFamily="34" charset="-122"/>
              </a:endParaRPr>
            </a:p>
          </p:txBody>
        </p:sp>
      </p:grpSp>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b="66473"/>
          <a:stretch/>
        </p:blipFill>
        <p:spPr>
          <a:xfrm rot="18656411">
            <a:off x="6787017" y="3697869"/>
            <a:ext cx="3857625" cy="1724475"/>
          </a:xfrm>
          <a:prstGeom prst="rect">
            <a:avLst/>
          </a:prstGeom>
        </p:spPr>
      </p:pic>
      <p:sp>
        <p:nvSpPr>
          <p:cNvPr id="16" name="Google Shape;247;p5"/>
          <p:cNvSpPr txBox="1">
            <a:spLocks/>
          </p:cNvSpPr>
          <p:nvPr/>
        </p:nvSpPr>
        <p:spPr>
          <a:xfrm>
            <a:off x="1246057" y="968156"/>
            <a:ext cx="10515600" cy="1325563"/>
          </a:xfrm>
          <a:prstGeom prst="rect">
            <a:avLst/>
          </a:prstGeom>
          <a:noFill/>
          <a:ln>
            <a:noFill/>
          </a:ln>
        </p:spPr>
        <p:txBody>
          <a:bodyPr spcFirstLastPara="1" wrap="square" lIns="91425" tIns="45700" rIns="91425" bIns="45700" anchor="ctr" anchorCtr="0">
            <a:normAutofit/>
          </a:bodyPr>
          <a:lstStyle>
            <a:lvl1pPr marL="0" indent="0" algn="l" rtl="0" eaLnBrk="1" fontAlgn="base" latinLnBrk="1" hangingPunct="1">
              <a:lnSpc>
                <a:spcPct val="90000"/>
              </a:lnSpc>
              <a:spcBef>
                <a:spcPct val="0"/>
              </a:spcBef>
              <a:spcAft>
                <a:spcPct val="0"/>
              </a:spcAft>
              <a:buFontTx/>
              <a:buNone/>
              <a:defRPr sz="3300">
                <a:solidFill>
                  <a:schemeClr val="dk1"/>
                </a:solidFill>
                <a:latin typeface="Calibri Light" pitchFamily="34" charset="0"/>
                <a:ea typeface="宋体" pitchFamily="2" charset="-122"/>
              </a:defRPr>
            </a:lvl1pPr>
          </a:lstStyle>
          <a:p>
            <a:pPr>
              <a:spcBef>
                <a:spcPts val="0"/>
              </a:spcBef>
              <a:spcAft>
                <a:spcPts val="0"/>
              </a:spcAft>
              <a:buClr>
                <a:schemeClr val="dk1"/>
              </a:buClr>
              <a:buSzPts val="3600"/>
              <a:buFont typeface="Montserrat"/>
              <a:buNone/>
            </a:pPr>
            <a:r>
              <a:rPr lang="en-US" sz="3600" dirty="0" smtClean="0">
                <a:latin typeface="Montserrat"/>
                <a:ea typeface="Montserrat"/>
                <a:cs typeface="Montserrat"/>
                <a:sym typeface="Montserrat"/>
              </a:rPr>
              <a:t>Result (Montserrat 36pt)</a:t>
            </a:r>
            <a:endParaRPr lang="en-US" dirty="0"/>
          </a:p>
        </p:txBody>
      </p:sp>
      <p:sp>
        <p:nvSpPr>
          <p:cNvPr id="19" name="Google Shape;248;p5"/>
          <p:cNvSpPr txBox="1"/>
          <p:nvPr/>
        </p:nvSpPr>
        <p:spPr>
          <a:xfrm>
            <a:off x="1246057" y="2023422"/>
            <a:ext cx="6705550" cy="3796029"/>
          </a:xfrm>
          <a:prstGeom prst="rect">
            <a:avLst/>
          </a:prstGeom>
          <a:noFill/>
          <a:ln>
            <a:noFill/>
          </a:ln>
        </p:spPr>
        <p:txBody>
          <a:bodyPr spcFirstLastPara="1" wrap="square" lIns="91425" tIns="45700" rIns="91425" bIns="45700" anchor="t" anchorCtr="0">
            <a:normAutofit/>
          </a:bodyPr>
          <a:lstStyle/>
          <a:p>
            <a:pPr marL="0" marR="0" lvl="0" indent="0" algn="just" rtl="0">
              <a:lnSpc>
                <a:spcPct val="90000"/>
              </a:lnSpc>
              <a:spcBef>
                <a:spcPts val="0"/>
              </a:spcBef>
              <a:spcAft>
                <a:spcPts val="0"/>
              </a:spcAft>
              <a:buClr>
                <a:schemeClr val="dk1"/>
              </a:buClr>
              <a:buSzPts val="2400"/>
              <a:buFont typeface="Arial"/>
              <a:buNone/>
            </a:pPr>
            <a:r>
              <a:rPr lang="en-US" sz="1800" dirty="0">
                <a:solidFill>
                  <a:schemeClr val="dk1"/>
                </a:solidFill>
                <a:latin typeface="Calibri"/>
                <a:ea typeface="Calibri"/>
                <a:cs typeface="Calibri"/>
                <a:sym typeface="Calibri"/>
              </a:rPr>
              <a:t>Research results presented are only analysis result and hypothesis examination result. Data analysis process such as statistic calculation and Hypothesis examination process are no need to be presented. Table and graph can be used to make the presentation of verbal research result clearer. It should be provided any comments. For qualitative study, in the results part should be provided detail parts in sub topics related to research focus and categories. Typed in Calibri Min.18pt.</a:t>
            </a:r>
            <a:endParaRPr sz="1800" dirty="0"/>
          </a:p>
        </p:txBody>
      </p:sp>
      <p:sp>
        <p:nvSpPr>
          <p:cNvPr id="20" name="Rounded Rectangle 19"/>
          <p:cNvSpPr/>
          <p:nvPr/>
        </p:nvSpPr>
        <p:spPr>
          <a:xfrm>
            <a:off x="6591638" y="662031"/>
            <a:ext cx="3439885" cy="5376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929" y="728571"/>
            <a:ext cx="440054" cy="426853"/>
          </a:xfrm>
          <a:prstGeom prst="rect">
            <a:avLst/>
          </a:prstGeom>
        </p:spPr>
      </p:pic>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605" y="705949"/>
            <a:ext cx="269950" cy="449843"/>
          </a:xfrm>
          <a:prstGeom prst="rect">
            <a:avLst/>
          </a:prstGeom>
        </p:spPr>
      </p:pic>
      <p:pic>
        <p:nvPicPr>
          <p:cNvPr id="23" name="Picture 22"/>
          <p:cNvPicPr>
            <a:picLocks noChangeAspect="1"/>
          </p:cNvPicPr>
          <p:nvPr/>
        </p:nvPicPr>
        <p:blipFill rotWithShape="1">
          <a:blip r:embed="rId5" cstate="print">
            <a:extLst>
              <a:ext uri="{28A0092B-C50C-407E-A947-70E740481C1C}">
                <a14:useLocalDpi xmlns:a14="http://schemas.microsoft.com/office/drawing/2010/main" val="0"/>
              </a:ext>
            </a:extLst>
          </a:blip>
          <a:srcRect l="15476" r="18254"/>
          <a:stretch/>
        </p:blipFill>
        <p:spPr>
          <a:xfrm>
            <a:off x="8109922" y="679116"/>
            <a:ext cx="469910" cy="508966"/>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47199" y="703668"/>
            <a:ext cx="359340" cy="484414"/>
          </a:xfrm>
          <a:prstGeom prst="rect">
            <a:avLst/>
          </a:prstGeom>
        </p:spPr>
      </p:pic>
      <p:pic>
        <p:nvPicPr>
          <p:cNvPr id="25" name="Picture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59548" y="691657"/>
            <a:ext cx="475570" cy="478426"/>
          </a:xfrm>
          <a:prstGeom prst="rect">
            <a:avLst/>
          </a:prstGeom>
        </p:spPr>
      </p:pic>
    </p:spTree>
    <p:extLst>
      <p:ext uri="{BB962C8B-B14F-4D97-AF65-F5344CB8AC3E}">
        <p14:creationId xmlns:p14="http://schemas.microsoft.com/office/powerpoint/2010/main" val="3783337868"/>
      </p:ext>
    </p:extLst>
  </p:cSld>
  <p:clrMapOvr>
    <a:masterClrMapping/>
  </p:clrMapOvr>
  <p:transition spd="slow">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矩形 7"/>
          <p:cNvSpPr/>
          <p:nvPr/>
        </p:nvSpPr>
        <p:spPr>
          <a:xfrm flipH="1">
            <a:off x="593725" y="596900"/>
            <a:ext cx="360362" cy="4546600"/>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96" name="矩形 8"/>
          <p:cNvSpPr/>
          <p:nvPr/>
        </p:nvSpPr>
        <p:spPr>
          <a:xfrm flipV="1">
            <a:off x="3267075" y="-139151"/>
            <a:ext cx="539750" cy="5969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nvGrpSpPr>
          <p:cNvPr id="44" name="Group 43"/>
          <p:cNvGrpSpPr/>
          <p:nvPr/>
        </p:nvGrpSpPr>
        <p:grpSpPr>
          <a:xfrm>
            <a:off x="593725" y="238125"/>
            <a:ext cx="8550275" cy="361950"/>
            <a:chOff x="0" y="0"/>
            <a:chExt cx="8550524" cy="362139"/>
          </a:xfrm>
        </p:grpSpPr>
        <p:sp>
          <p:nvSpPr>
            <p:cNvPr id="1048597" name="直角三角形 5"/>
            <p:cNvSpPr/>
            <p:nvPr/>
          </p:nvSpPr>
          <p:spPr>
            <a:xfrm rot="5400000" flipH="1" flipV="1">
              <a:off x="0" y="0"/>
              <a:ext cx="360000" cy="360000"/>
            </a:xfrm>
            <a:prstGeom prst="rtTriangle">
              <a:avLst/>
            </a:prstGeom>
            <a:solidFill>
              <a:srgbClr val="D09E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sp>
          <p:nvSpPr>
            <p:cNvPr id="1048598" name="矩形 6"/>
            <p:cNvSpPr/>
            <p:nvPr/>
          </p:nvSpPr>
          <p:spPr>
            <a:xfrm flipH="1">
              <a:off x="359999" y="714"/>
              <a:ext cx="8190525" cy="361425"/>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grpSp>
      <p:grpSp>
        <p:nvGrpSpPr>
          <p:cNvPr id="45" name="Group 44"/>
          <p:cNvGrpSpPr/>
          <p:nvPr/>
        </p:nvGrpSpPr>
        <p:grpSpPr>
          <a:xfrm>
            <a:off x="0" y="600075"/>
            <a:ext cx="3806825" cy="539750"/>
            <a:chOff x="0" y="0"/>
            <a:chExt cx="3807075" cy="540000"/>
          </a:xfrm>
        </p:grpSpPr>
        <p:grpSp>
          <p:nvGrpSpPr>
            <p:cNvPr id="46" name="Group 45"/>
            <p:cNvGrpSpPr/>
            <p:nvPr/>
          </p:nvGrpSpPr>
          <p:grpSpPr>
            <a:xfrm>
              <a:off x="0" y="0"/>
              <a:ext cx="3807075" cy="540000"/>
              <a:chOff x="0" y="0"/>
              <a:chExt cx="3807075" cy="540000"/>
            </a:xfrm>
          </p:grpSpPr>
          <p:sp>
            <p:nvSpPr>
              <p:cNvPr id="1048599" name="矩形 2"/>
              <p:cNvSpPr/>
              <p:nvPr/>
            </p:nvSpPr>
            <p:spPr>
              <a:xfrm flipV="1">
                <a:off x="0" y="0"/>
                <a:ext cx="3267075" cy="5400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00" name="直角三角形 3"/>
              <p:cNvSpPr/>
              <p:nvPr/>
            </p:nvSpPr>
            <p:spPr>
              <a:xfrm flipV="1">
                <a:off x="3267075" y="0"/>
                <a:ext cx="540000" cy="540000"/>
              </a:xfrm>
              <a:prstGeom prst="rtTriangle">
                <a:avLst/>
              </a:prstGeom>
              <a:solidFill>
                <a:srgbClr val="660066"/>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sp>
          <p:nvSpPr>
            <p:cNvPr id="1048601" name="矩形 9"/>
            <p:cNvSpPr/>
            <p:nvPr/>
          </p:nvSpPr>
          <p:spPr>
            <a:xfrm>
              <a:off x="773475" y="100723"/>
              <a:ext cx="2185358" cy="338711"/>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eaLnBrk="1" hangingPunct="1"/>
              <a:r>
                <a:rPr lang="en-US" altLang="zh-CN" sz="1600" b="1" dirty="0" smtClean="0">
                  <a:solidFill>
                    <a:schemeClr val="lt1"/>
                  </a:solidFill>
                  <a:latin typeface="微软雅黑" pitchFamily="34" charset="-122"/>
                  <a:ea typeface="微软雅黑" pitchFamily="34" charset="-122"/>
                </a:rPr>
                <a:t>FIT VIII IAKMI 2022</a:t>
              </a:r>
              <a:endParaRPr lang="en-US" altLang="zh-CN" sz="1600" b="1" dirty="0">
                <a:solidFill>
                  <a:schemeClr val="lt1"/>
                </a:solidFill>
                <a:latin typeface="微软雅黑" pitchFamily="34" charset="-122"/>
                <a:ea typeface="微软雅黑" pitchFamily="34" charset="-122"/>
              </a:endParaRPr>
            </a:p>
          </p:txBody>
        </p:sp>
      </p:grpSp>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b="66473"/>
          <a:stretch/>
        </p:blipFill>
        <p:spPr>
          <a:xfrm rot="18656411">
            <a:off x="6787017" y="3697869"/>
            <a:ext cx="3857625" cy="1724475"/>
          </a:xfrm>
          <a:prstGeom prst="rect">
            <a:avLst/>
          </a:prstGeom>
        </p:spPr>
      </p:pic>
      <p:sp>
        <p:nvSpPr>
          <p:cNvPr id="20" name="Google Shape;253;p6"/>
          <p:cNvSpPr txBox="1">
            <a:spLocks/>
          </p:cNvSpPr>
          <p:nvPr/>
        </p:nvSpPr>
        <p:spPr>
          <a:xfrm>
            <a:off x="885695" y="1045952"/>
            <a:ext cx="10515600" cy="1325563"/>
          </a:xfrm>
          <a:prstGeom prst="rect">
            <a:avLst/>
          </a:prstGeom>
          <a:noFill/>
          <a:ln>
            <a:noFill/>
          </a:ln>
        </p:spPr>
        <p:txBody>
          <a:bodyPr spcFirstLastPara="1" wrap="square" lIns="91425" tIns="45700" rIns="91425" bIns="45700" anchor="ctr" anchorCtr="0">
            <a:normAutofit/>
          </a:bodyPr>
          <a:lstStyle>
            <a:lvl1pPr marL="0" indent="0" algn="l" rtl="0" eaLnBrk="1" fontAlgn="base" latinLnBrk="1" hangingPunct="1">
              <a:lnSpc>
                <a:spcPct val="90000"/>
              </a:lnSpc>
              <a:spcBef>
                <a:spcPct val="0"/>
              </a:spcBef>
              <a:spcAft>
                <a:spcPct val="0"/>
              </a:spcAft>
              <a:buFontTx/>
              <a:buNone/>
              <a:defRPr sz="3300">
                <a:solidFill>
                  <a:schemeClr val="dk1"/>
                </a:solidFill>
                <a:latin typeface="Calibri Light" pitchFamily="34" charset="0"/>
                <a:ea typeface="宋体" pitchFamily="2" charset="-122"/>
              </a:defRPr>
            </a:lvl1pPr>
          </a:lstStyle>
          <a:p>
            <a:pPr>
              <a:spcBef>
                <a:spcPts val="0"/>
              </a:spcBef>
              <a:spcAft>
                <a:spcPts val="0"/>
              </a:spcAft>
              <a:buClr>
                <a:schemeClr val="dk1"/>
              </a:buClr>
              <a:buSzPts val="2800"/>
              <a:buFont typeface="Montserrat"/>
              <a:buNone/>
            </a:pPr>
            <a:r>
              <a:rPr lang="en-US" sz="2800" dirty="0" smtClean="0">
                <a:latin typeface="Montserrat"/>
                <a:ea typeface="Montserrat"/>
                <a:cs typeface="Montserrat"/>
                <a:sym typeface="Montserrat"/>
              </a:rPr>
              <a:t>Conclusion / Recommendation (Montserrat 36pt)</a:t>
            </a:r>
            <a:endParaRPr lang="en-US" dirty="0"/>
          </a:p>
        </p:txBody>
      </p:sp>
      <p:sp>
        <p:nvSpPr>
          <p:cNvPr id="21" name="Google Shape;254;p6"/>
          <p:cNvSpPr txBox="1"/>
          <p:nvPr/>
        </p:nvSpPr>
        <p:spPr>
          <a:xfrm>
            <a:off x="953714" y="2130866"/>
            <a:ext cx="6567528" cy="3628479"/>
          </a:xfrm>
          <a:prstGeom prst="rect">
            <a:avLst/>
          </a:prstGeom>
          <a:noFill/>
          <a:ln>
            <a:noFill/>
          </a:ln>
        </p:spPr>
        <p:txBody>
          <a:bodyPr spcFirstLastPara="1" wrap="square" lIns="91425" tIns="45700" rIns="91425" bIns="45700" anchor="t" anchorCtr="0">
            <a:normAutofit/>
          </a:bodyPr>
          <a:lstStyle/>
          <a:p>
            <a:pPr marL="0" marR="0" lvl="0" indent="0" algn="just" rtl="0">
              <a:lnSpc>
                <a:spcPct val="90000"/>
              </a:lnSpc>
              <a:spcBef>
                <a:spcPts val="0"/>
              </a:spcBef>
              <a:spcAft>
                <a:spcPts val="0"/>
              </a:spcAft>
              <a:buClr>
                <a:schemeClr val="dk1"/>
              </a:buClr>
              <a:buSzPts val="2400"/>
              <a:buFont typeface="Arial"/>
              <a:buNone/>
            </a:pPr>
            <a:r>
              <a:rPr lang="en-US" sz="1800" dirty="0" smtClean="0">
                <a:solidFill>
                  <a:schemeClr val="dk1"/>
                </a:solidFill>
                <a:latin typeface="Calibri"/>
                <a:ea typeface="Calibri"/>
                <a:cs typeface="Calibri"/>
                <a:sym typeface="Calibri"/>
              </a:rPr>
              <a:t>The conclusion contains the main points of the article and is not a repetition of the abstract. Conclusions and recommendation can be written in pointers. </a:t>
            </a:r>
            <a:endParaRPr sz="1800" dirty="0" smtClean="0"/>
          </a:p>
          <a:p>
            <a:pPr marL="0" marR="0" lvl="0" indent="0" algn="just" rtl="0">
              <a:lnSpc>
                <a:spcPct val="90000"/>
              </a:lnSpc>
              <a:spcBef>
                <a:spcPts val="1000"/>
              </a:spcBef>
              <a:spcAft>
                <a:spcPts val="0"/>
              </a:spcAft>
              <a:buClr>
                <a:schemeClr val="dk1"/>
              </a:buClr>
              <a:buSzPts val="2400"/>
              <a:buFont typeface="Arial"/>
              <a:buNone/>
            </a:pPr>
            <a:r>
              <a:rPr lang="en-US" sz="1800" dirty="0" smtClean="0">
                <a:solidFill>
                  <a:schemeClr val="dk1"/>
                </a:solidFill>
                <a:latin typeface="Calibri"/>
                <a:ea typeface="Calibri"/>
                <a:cs typeface="Calibri"/>
                <a:sym typeface="Calibri"/>
              </a:rPr>
              <a:t>Recommendation should be related to conclusions and implications. Also conveyed whether the advice. Typed in Calibri Min.18pt.</a:t>
            </a:r>
            <a:endParaRPr sz="1800" dirty="0">
              <a:solidFill>
                <a:schemeClr val="dk1"/>
              </a:solidFill>
              <a:latin typeface="Calibri"/>
              <a:ea typeface="Calibri"/>
              <a:cs typeface="Calibri"/>
              <a:sym typeface="Calibri"/>
            </a:endParaRPr>
          </a:p>
        </p:txBody>
      </p:sp>
      <p:sp>
        <p:nvSpPr>
          <p:cNvPr id="16" name="Rounded Rectangle 15"/>
          <p:cNvSpPr/>
          <p:nvPr/>
        </p:nvSpPr>
        <p:spPr>
          <a:xfrm>
            <a:off x="6591638" y="662031"/>
            <a:ext cx="3439885" cy="5376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929" y="728571"/>
            <a:ext cx="440054" cy="426853"/>
          </a:xfrm>
          <a:prstGeom prst="rect">
            <a:avLst/>
          </a:prstGeom>
        </p:spPr>
      </p:pic>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605" y="705949"/>
            <a:ext cx="269950" cy="449843"/>
          </a:xfrm>
          <a:prstGeom prst="rect">
            <a:avLst/>
          </a:prstGeom>
        </p:spPr>
      </p:pic>
      <p:pic>
        <p:nvPicPr>
          <p:cNvPr id="23" name="Picture 22"/>
          <p:cNvPicPr>
            <a:picLocks noChangeAspect="1"/>
          </p:cNvPicPr>
          <p:nvPr/>
        </p:nvPicPr>
        <p:blipFill rotWithShape="1">
          <a:blip r:embed="rId5" cstate="print">
            <a:extLst>
              <a:ext uri="{28A0092B-C50C-407E-A947-70E740481C1C}">
                <a14:useLocalDpi xmlns:a14="http://schemas.microsoft.com/office/drawing/2010/main" val="0"/>
              </a:ext>
            </a:extLst>
          </a:blip>
          <a:srcRect l="15476" r="18254"/>
          <a:stretch/>
        </p:blipFill>
        <p:spPr>
          <a:xfrm>
            <a:off x="8109922" y="679116"/>
            <a:ext cx="469910" cy="508966"/>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47199" y="703668"/>
            <a:ext cx="359340" cy="484414"/>
          </a:xfrm>
          <a:prstGeom prst="rect">
            <a:avLst/>
          </a:prstGeom>
        </p:spPr>
      </p:pic>
      <p:pic>
        <p:nvPicPr>
          <p:cNvPr id="25" name="Picture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59548" y="691657"/>
            <a:ext cx="475570" cy="478426"/>
          </a:xfrm>
          <a:prstGeom prst="rect">
            <a:avLst/>
          </a:prstGeom>
        </p:spPr>
      </p:pic>
    </p:spTree>
    <p:extLst>
      <p:ext uri="{BB962C8B-B14F-4D97-AF65-F5344CB8AC3E}">
        <p14:creationId xmlns:p14="http://schemas.microsoft.com/office/powerpoint/2010/main" val="3746753322"/>
      </p:ext>
    </p:extLst>
  </p:cSld>
  <p:clrMapOvr>
    <a:masterClrMapping/>
  </p:clrMapOvr>
  <p:transition spd="slow">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矩形 7"/>
          <p:cNvSpPr/>
          <p:nvPr/>
        </p:nvSpPr>
        <p:spPr>
          <a:xfrm flipH="1">
            <a:off x="593725" y="596900"/>
            <a:ext cx="360362" cy="4546600"/>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596" name="矩形 8"/>
          <p:cNvSpPr/>
          <p:nvPr/>
        </p:nvSpPr>
        <p:spPr>
          <a:xfrm flipV="1">
            <a:off x="3267075" y="-139151"/>
            <a:ext cx="539750" cy="5969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nvGrpSpPr>
          <p:cNvPr id="44" name="Group 43"/>
          <p:cNvGrpSpPr/>
          <p:nvPr/>
        </p:nvGrpSpPr>
        <p:grpSpPr>
          <a:xfrm>
            <a:off x="593725" y="238125"/>
            <a:ext cx="8550275" cy="361950"/>
            <a:chOff x="0" y="0"/>
            <a:chExt cx="8550524" cy="362139"/>
          </a:xfrm>
        </p:grpSpPr>
        <p:sp>
          <p:nvSpPr>
            <p:cNvPr id="1048597" name="直角三角形 5"/>
            <p:cNvSpPr/>
            <p:nvPr/>
          </p:nvSpPr>
          <p:spPr>
            <a:xfrm rot="5400000" flipH="1" flipV="1">
              <a:off x="0" y="0"/>
              <a:ext cx="360000" cy="360000"/>
            </a:xfrm>
            <a:prstGeom prst="rtTriangle">
              <a:avLst/>
            </a:prstGeom>
            <a:solidFill>
              <a:srgbClr val="D09E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sp>
          <p:nvSpPr>
            <p:cNvPr id="1048598" name="矩形 6"/>
            <p:cNvSpPr/>
            <p:nvPr/>
          </p:nvSpPr>
          <p:spPr>
            <a:xfrm flipH="1">
              <a:off x="359999" y="714"/>
              <a:ext cx="8190525" cy="361425"/>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7030A0"/>
                </a:solidFill>
                <a:ea typeface="微软雅黑" pitchFamily="34" charset="-122"/>
              </a:endParaRPr>
            </a:p>
          </p:txBody>
        </p:sp>
      </p:grpSp>
      <p:grpSp>
        <p:nvGrpSpPr>
          <p:cNvPr id="45" name="Group 44"/>
          <p:cNvGrpSpPr/>
          <p:nvPr/>
        </p:nvGrpSpPr>
        <p:grpSpPr>
          <a:xfrm>
            <a:off x="0" y="600075"/>
            <a:ext cx="3806825" cy="539750"/>
            <a:chOff x="0" y="0"/>
            <a:chExt cx="3807075" cy="540000"/>
          </a:xfrm>
        </p:grpSpPr>
        <p:grpSp>
          <p:nvGrpSpPr>
            <p:cNvPr id="46" name="Group 45"/>
            <p:cNvGrpSpPr/>
            <p:nvPr/>
          </p:nvGrpSpPr>
          <p:grpSpPr>
            <a:xfrm>
              <a:off x="0" y="0"/>
              <a:ext cx="3807075" cy="540000"/>
              <a:chOff x="0" y="0"/>
              <a:chExt cx="3807075" cy="540000"/>
            </a:xfrm>
          </p:grpSpPr>
          <p:sp>
            <p:nvSpPr>
              <p:cNvPr id="1048599" name="矩形 2"/>
              <p:cNvSpPr/>
              <p:nvPr/>
            </p:nvSpPr>
            <p:spPr>
              <a:xfrm flipV="1">
                <a:off x="0" y="0"/>
                <a:ext cx="3267075" cy="540000"/>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00" name="直角三角形 3"/>
              <p:cNvSpPr/>
              <p:nvPr/>
            </p:nvSpPr>
            <p:spPr>
              <a:xfrm flipV="1">
                <a:off x="3267075" y="0"/>
                <a:ext cx="540000" cy="540000"/>
              </a:xfrm>
              <a:prstGeom prst="rtTriangle">
                <a:avLst/>
              </a:prstGeom>
              <a:solidFill>
                <a:srgbClr val="660066"/>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sp>
          <p:nvSpPr>
            <p:cNvPr id="1048601" name="矩形 9"/>
            <p:cNvSpPr/>
            <p:nvPr/>
          </p:nvSpPr>
          <p:spPr>
            <a:xfrm>
              <a:off x="773475" y="100723"/>
              <a:ext cx="2185358" cy="338711"/>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eaLnBrk="1" hangingPunct="1"/>
              <a:r>
                <a:rPr lang="en-US" altLang="zh-CN" sz="1600" b="1" dirty="0" smtClean="0">
                  <a:solidFill>
                    <a:schemeClr val="lt1"/>
                  </a:solidFill>
                  <a:latin typeface="微软雅黑" pitchFamily="34" charset="-122"/>
                  <a:ea typeface="微软雅黑" pitchFamily="34" charset="-122"/>
                </a:rPr>
                <a:t>FIT VIII IAKMI 2022</a:t>
              </a:r>
              <a:endParaRPr lang="en-US" altLang="zh-CN" sz="1600" b="1" dirty="0">
                <a:solidFill>
                  <a:schemeClr val="lt1"/>
                </a:solidFill>
                <a:latin typeface="微软雅黑" pitchFamily="34" charset="-122"/>
                <a:ea typeface="微软雅黑" pitchFamily="34" charset="-122"/>
              </a:endParaRPr>
            </a:p>
          </p:txBody>
        </p:sp>
      </p:grpSp>
      <p:pic>
        <p:nvPicPr>
          <p:cNvPr id="18" name="Picture 17"/>
          <p:cNvPicPr>
            <a:picLocks noChangeAspect="1"/>
          </p:cNvPicPr>
          <p:nvPr/>
        </p:nvPicPr>
        <p:blipFill rotWithShape="1">
          <a:blip r:embed="rId2">
            <a:extLst>
              <a:ext uri="{28A0092B-C50C-407E-A947-70E740481C1C}">
                <a14:useLocalDpi xmlns:a14="http://schemas.microsoft.com/office/drawing/2010/main" val="0"/>
              </a:ext>
            </a:extLst>
          </a:blip>
          <a:srcRect b="66473"/>
          <a:stretch/>
        </p:blipFill>
        <p:spPr>
          <a:xfrm rot="18656411">
            <a:off x="6787017" y="3697869"/>
            <a:ext cx="3857625" cy="1724475"/>
          </a:xfrm>
          <a:prstGeom prst="rect">
            <a:avLst/>
          </a:prstGeom>
        </p:spPr>
      </p:pic>
      <p:sp>
        <p:nvSpPr>
          <p:cNvPr id="16" name="Google Shape;259;p7"/>
          <p:cNvSpPr txBox="1">
            <a:spLocks/>
          </p:cNvSpPr>
          <p:nvPr/>
        </p:nvSpPr>
        <p:spPr>
          <a:xfrm>
            <a:off x="1089228" y="969606"/>
            <a:ext cx="10515600" cy="1081580"/>
          </a:xfrm>
          <a:prstGeom prst="rect">
            <a:avLst/>
          </a:prstGeom>
          <a:noFill/>
          <a:ln>
            <a:noFill/>
          </a:ln>
        </p:spPr>
        <p:txBody>
          <a:bodyPr spcFirstLastPara="1" wrap="square" lIns="91425" tIns="45700" rIns="91425" bIns="45700" anchor="ctr" anchorCtr="0">
            <a:normAutofit/>
          </a:bodyPr>
          <a:lstStyle>
            <a:lvl1pPr marL="0" indent="0" algn="l" rtl="0" eaLnBrk="1" fontAlgn="base" latinLnBrk="1" hangingPunct="1">
              <a:lnSpc>
                <a:spcPct val="90000"/>
              </a:lnSpc>
              <a:spcBef>
                <a:spcPct val="0"/>
              </a:spcBef>
              <a:spcAft>
                <a:spcPct val="0"/>
              </a:spcAft>
              <a:buFontTx/>
              <a:buNone/>
              <a:defRPr sz="3300">
                <a:solidFill>
                  <a:schemeClr val="dk1"/>
                </a:solidFill>
                <a:latin typeface="Calibri Light" pitchFamily="34" charset="0"/>
                <a:ea typeface="宋体" pitchFamily="2" charset="-122"/>
              </a:defRPr>
            </a:lvl1pPr>
          </a:lstStyle>
          <a:p>
            <a:pPr>
              <a:spcBef>
                <a:spcPts val="0"/>
              </a:spcBef>
              <a:spcAft>
                <a:spcPts val="0"/>
              </a:spcAft>
              <a:buClr>
                <a:schemeClr val="dk1"/>
              </a:buClr>
              <a:buSzPts val="3600"/>
              <a:buFont typeface="Montserrat"/>
              <a:buNone/>
            </a:pPr>
            <a:r>
              <a:rPr lang="en-US" sz="2800" dirty="0" smtClean="0">
                <a:latin typeface="Montserrat"/>
                <a:ea typeface="Montserrat"/>
                <a:cs typeface="Montserrat"/>
                <a:sym typeface="Montserrat"/>
              </a:rPr>
              <a:t>REFERENCES (Montserrat 36pt)</a:t>
            </a:r>
            <a:endParaRPr lang="en-US" sz="2800" dirty="0"/>
          </a:p>
        </p:txBody>
      </p:sp>
      <p:sp>
        <p:nvSpPr>
          <p:cNvPr id="19" name="Google Shape;260;p7"/>
          <p:cNvSpPr txBox="1"/>
          <p:nvPr/>
        </p:nvSpPr>
        <p:spPr>
          <a:xfrm>
            <a:off x="1089228" y="1718216"/>
            <a:ext cx="6733478" cy="2846893"/>
          </a:xfrm>
          <a:prstGeom prst="rect">
            <a:avLst/>
          </a:prstGeom>
          <a:noFill/>
          <a:ln>
            <a:noFill/>
          </a:ln>
        </p:spPr>
        <p:txBody>
          <a:bodyPr spcFirstLastPara="1" wrap="square" lIns="91425" tIns="45700" rIns="91425" bIns="45700" anchor="t" anchorCtr="0">
            <a:spAutoFit/>
          </a:bodyPr>
          <a:lstStyle/>
          <a:p>
            <a:pPr marL="346075" marR="0" lvl="0" indent="-346075" algn="just" rtl="0">
              <a:lnSpc>
                <a:spcPct val="100000"/>
              </a:lnSpc>
              <a:spcBef>
                <a:spcPts val="0"/>
              </a:spcBef>
              <a:spcAft>
                <a:spcPts val="0"/>
              </a:spcAft>
              <a:buClr>
                <a:schemeClr val="dk1"/>
              </a:buClr>
              <a:buSzPts val="1800"/>
              <a:buFont typeface="Calibri"/>
              <a:buNone/>
            </a:pPr>
            <a:r>
              <a:rPr lang="en-US" sz="1400" dirty="0" err="1">
                <a:solidFill>
                  <a:schemeClr val="dk1"/>
                </a:solidFill>
                <a:latin typeface="Calibri"/>
                <a:ea typeface="Calibri"/>
                <a:cs typeface="Calibri"/>
                <a:sym typeface="Calibri"/>
              </a:rPr>
              <a:t>Gattino</a:t>
            </a:r>
            <a:r>
              <a:rPr lang="en-US" sz="1400" dirty="0">
                <a:solidFill>
                  <a:schemeClr val="dk1"/>
                </a:solidFill>
                <a:latin typeface="Calibri"/>
                <a:ea typeface="Calibri"/>
                <a:cs typeface="Calibri"/>
                <a:sym typeface="Calibri"/>
              </a:rPr>
              <a:t>, S., </a:t>
            </a:r>
            <a:r>
              <a:rPr lang="en-US" sz="1400" dirty="0" err="1">
                <a:solidFill>
                  <a:schemeClr val="dk1"/>
                </a:solidFill>
                <a:latin typeface="Calibri"/>
                <a:ea typeface="Calibri"/>
                <a:cs typeface="Calibri"/>
                <a:sym typeface="Calibri"/>
              </a:rPr>
              <a:t>Rollero</a:t>
            </a:r>
            <a:r>
              <a:rPr lang="en-US" sz="1400" dirty="0">
                <a:solidFill>
                  <a:schemeClr val="dk1"/>
                </a:solidFill>
                <a:latin typeface="Calibri"/>
                <a:ea typeface="Calibri"/>
                <a:cs typeface="Calibri"/>
                <a:sym typeface="Calibri"/>
              </a:rPr>
              <a:t>, C., &amp; De </a:t>
            </a:r>
            <a:r>
              <a:rPr lang="en-US" sz="1400" dirty="0" err="1">
                <a:solidFill>
                  <a:schemeClr val="dk1"/>
                </a:solidFill>
                <a:latin typeface="Calibri"/>
                <a:ea typeface="Calibri"/>
                <a:cs typeface="Calibri"/>
                <a:sym typeface="Calibri"/>
              </a:rPr>
              <a:t>Piccoli</a:t>
            </a:r>
            <a:r>
              <a:rPr lang="en-US" sz="1400" dirty="0">
                <a:solidFill>
                  <a:schemeClr val="dk1"/>
                </a:solidFill>
                <a:latin typeface="Calibri"/>
                <a:ea typeface="Calibri"/>
                <a:cs typeface="Calibri"/>
                <a:sym typeface="Calibri"/>
              </a:rPr>
              <a:t>, N. (2015). The Influence of Coping Strategies on Quality of Life from a Gender Perspective. </a:t>
            </a:r>
            <a:r>
              <a:rPr lang="en-US" sz="1400" i="1" dirty="0">
                <a:solidFill>
                  <a:schemeClr val="dk1"/>
                </a:solidFill>
                <a:latin typeface="Calibri"/>
                <a:ea typeface="Calibri"/>
                <a:cs typeface="Calibri"/>
                <a:sym typeface="Calibri"/>
              </a:rPr>
              <a:t>Applied Research in Quality of Life, 10</a:t>
            </a:r>
            <a:r>
              <a:rPr lang="en-US" sz="1400" dirty="0">
                <a:solidFill>
                  <a:schemeClr val="dk1"/>
                </a:solidFill>
                <a:latin typeface="Calibri"/>
                <a:ea typeface="Calibri"/>
                <a:cs typeface="Calibri"/>
                <a:sym typeface="Calibri"/>
              </a:rPr>
              <a:t>(4), 689-701. </a:t>
            </a:r>
            <a:r>
              <a:rPr lang="en-US" sz="1400" dirty="0" err="1">
                <a:solidFill>
                  <a:schemeClr val="dk1"/>
                </a:solidFill>
                <a:latin typeface="Calibri"/>
                <a:ea typeface="Calibri"/>
                <a:cs typeface="Calibri"/>
                <a:sym typeface="Calibri"/>
              </a:rPr>
              <a:t>doi</a:t>
            </a:r>
            <a:r>
              <a:rPr lang="en-US" sz="1400" dirty="0">
                <a:solidFill>
                  <a:schemeClr val="dk1"/>
                </a:solidFill>
                <a:latin typeface="Calibri"/>
                <a:ea typeface="Calibri"/>
                <a:cs typeface="Calibri"/>
                <a:sym typeface="Calibri"/>
              </a:rPr>
              <a:t>: 10.1007/s11482-014-9348-9</a:t>
            </a:r>
            <a:endParaRPr sz="1400" dirty="0"/>
          </a:p>
          <a:p>
            <a:pPr marL="346075" marR="0" lvl="0" indent="-346075" algn="just" rtl="0">
              <a:lnSpc>
                <a:spcPct val="100000"/>
              </a:lnSpc>
              <a:spcBef>
                <a:spcPts val="1000"/>
              </a:spcBef>
              <a:spcAft>
                <a:spcPts val="0"/>
              </a:spcAft>
              <a:buClr>
                <a:schemeClr val="dk1"/>
              </a:buClr>
              <a:buSzPts val="1800"/>
              <a:buFont typeface="Calibri"/>
              <a:buNone/>
            </a:pPr>
            <a:r>
              <a:rPr lang="en-US" sz="1400" dirty="0">
                <a:solidFill>
                  <a:schemeClr val="dk1"/>
                </a:solidFill>
                <a:latin typeface="Calibri"/>
                <a:ea typeface="Calibri"/>
                <a:cs typeface="Calibri"/>
                <a:sym typeface="Calibri"/>
              </a:rPr>
              <a:t>Ping, W., </a:t>
            </a:r>
            <a:r>
              <a:rPr lang="en-US" sz="1400" dirty="0" err="1">
                <a:solidFill>
                  <a:schemeClr val="dk1"/>
                </a:solidFill>
                <a:latin typeface="Calibri"/>
                <a:ea typeface="Calibri"/>
                <a:cs typeface="Calibri"/>
                <a:sym typeface="Calibri"/>
              </a:rPr>
              <a:t>Zheng</a:t>
            </a:r>
            <a:r>
              <a:rPr lang="en-US" sz="1400" dirty="0">
                <a:solidFill>
                  <a:schemeClr val="dk1"/>
                </a:solidFill>
                <a:latin typeface="Calibri"/>
                <a:ea typeface="Calibri"/>
                <a:cs typeface="Calibri"/>
                <a:sym typeface="Calibri"/>
              </a:rPr>
              <a:t>, J., </a:t>
            </a:r>
            <a:r>
              <a:rPr lang="en-US" sz="1400" dirty="0" err="1">
                <a:solidFill>
                  <a:schemeClr val="dk1"/>
                </a:solidFill>
                <a:latin typeface="Calibri"/>
                <a:ea typeface="Calibri"/>
                <a:cs typeface="Calibri"/>
                <a:sym typeface="Calibri"/>
              </a:rPr>
              <a:t>Niu</a:t>
            </a:r>
            <a:r>
              <a:rPr lang="en-US" sz="1400" dirty="0">
                <a:solidFill>
                  <a:schemeClr val="dk1"/>
                </a:solidFill>
                <a:latin typeface="Calibri"/>
                <a:ea typeface="Calibri"/>
                <a:cs typeface="Calibri"/>
                <a:sym typeface="Calibri"/>
              </a:rPr>
              <a:t>, X., </a:t>
            </a:r>
            <a:r>
              <a:rPr lang="en-US" sz="1400" dirty="0" err="1">
                <a:solidFill>
                  <a:schemeClr val="dk1"/>
                </a:solidFill>
                <a:latin typeface="Calibri"/>
                <a:ea typeface="Calibri"/>
                <a:cs typeface="Calibri"/>
                <a:sym typeface="Calibri"/>
              </a:rPr>
              <a:t>Guo</a:t>
            </a:r>
            <a:r>
              <a:rPr lang="en-US" sz="1400" dirty="0">
                <a:solidFill>
                  <a:schemeClr val="dk1"/>
                </a:solidFill>
                <a:latin typeface="Calibri"/>
                <a:ea typeface="Calibri"/>
                <a:cs typeface="Calibri"/>
                <a:sym typeface="Calibri"/>
              </a:rPr>
              <a:t>, C., Zhang, J., Yang, H., &amp; Shi, Y. (2020). Evaluation of health-related quality of life using EQ-5D in China during the COVID-19 pandemic. </a:t>
            </a:r>
            <a:r>
              <a:rPr lang="en-US" sz="1400" i="1" dirty="0" err="1">
                <a:solidFill>
                  <a:schemeClr val="dk1"/>
                </a:solidFill>
                <a:latin typeface="Calibri"/>
                <a:ea typeface="Calibri"/>
                <a:cs typeface="Calibri"/>
                <a:sym typeface="Calibri"/>
              </a:rPr>
              <a:t>PloS</a:t>
            </a:r>
            <a:r>
              <a:rPr lang="en-US" sz="1400" i="1" dirty="0">
                <a:solidFill>
                  <a:schemeClr val="dk1"/>
                </a:solidFill>
                <a:latin typeface="Calibri"/>
                <a:ea typeface="Calibri"/>
                <a:cs typeface="Calibri"/>
                <a:sym typeface="Calibri"/>
              </a:rPr>
              <a:t> one, 15</a:t>
            </a:r>
            <a:r>
              <a:rPr lang="en-US" sz="1400" dirty="0">
                <a:solidFill>
                  <a:schemeClr val="dk1"/>
                </a:solidFill>
                <a:latin typeface="Calibri"/>
                <a:ea typeface="Calibri"/>
                <a:cs typeface="Calibri"/>
                <a:sym typeface="Calibri"/>
              </a:rPr>
              <a:t>(6), e0234850. </a:t>
            </a:r>
            <a:endParaRPr sz="1400" dirty="0"/>
          </a:p>
          <a:p>
            <a:pPr marL="346075" marR="0" lvl="0" indent="-346075" algn="just" rtl="0">
              <a:lnSpc>
                <a:spcPct val="100000"/>
              </a:lnSpc>
              <a:spcBef>
                <a:spcPts val="1000"/>
              </a:spcBef>
              <a:spcAft>
                <a:spcPts val="0"/>
              </a:spcAft>
              <a:buClr>
                <a:schemeClr val="dk1"/>
              </a:buClr>
              <a:buSzPts val="1800"/>
              <a:buFont typeface="Calibri"/>
              <a:buNone/>
            </a:pPr>
            <a:r>
              <a:rPr lang="en-US" sz="1400" dirty="0" err="1">
                <a:solidFill>
                  <a:schemeClr val="dk1"/>
                </a:solidFill>
                <a:latin typeface="Calibri"/>
                <a:ea typeface="Calibri"/>
                <a:cs typeface="Calibri"/>
                <a:sym typeface="Calibri"/>
              </a:rPr>
              <a:t>Samlani</a:t>
            </a:r>
            <a:r>
              <a:rPr lang="en-US" sz="1400" dirty="0">
                <a:solidFill>
                  <a:schemeClr val="dk1"/>
                </a:solidFill>
                <a:latin typeface="Calibri"/>
                <a:ea typeface="Calibri"/>
                <a:cs typeface="Calibri"/>
                <a:sym typeface="Calibri"/>
              </a:rPr>
              <a:t>, Z., </a:t>
            </a:r>
            <a:r>
              <a:rPr lang="en-US" sz="1400" dirty="0" err="1">
                <a:solidFill>
                  <a:schemeClr val="dk1"/>
                </a:solidFill>
                <a:latin typeface="Calibri"/>
                <a:ea typeface="Calibri"/>
                <a:cs typeface="Calibri"/>
                <a:sym typeface="Calibri"/>
              </a:rPr>
              <a:t>Lemfadli</a:t>
            </a:r>
            <a:r>
              <a:rPr lang="en-US" sz="1400" dirty="0">
                <a:solidFill>
                  <a:schemeClr val="dk1"/>
                </a:solidFill>
                <a:latin typeface="Calibri"/>
                <a:ea typeface="Calibri"/>
                <a:cs typeface="Calibri"/>
                <a:sym typeface="Calibri"/>
              </a:rPr>
              <a:t>, Y., </a:t>
            </a:r>
            <a:r>
              <a:rPr lang="en-US" sz="1400" dirty="0" err="1">
                <a:solidFill>
                  <a:schemeClr val="dk1"/>
                </a:solidFill>
                <a:latin typeface="Calibri"/>
                <a:ea typeface="Calibri"/>
                <a:cs typeface="Calibri"/>
                <a:sym typeface="Calibri"/>
              </a:rPr>
              <a:t>Errami</a:t>
            </a:r>
            <a:r>
              <a:rPr lang="en-US" sz="1400" dirty="0">
                <a:solidFill>
                  <a:schemeClr val="dk1"/>
                </a:solidFill>
                <a:latin typeface="Calibri"/>
                <a:ea typeface="Calibri"/>
                <a:cs typeface="Calibri"/>
                <a:sym typeface="Calibri"/>
              </a:rPr>
              <a:t>, A. A., </a:t>
            </a:r>
            <a:r>
              <a:rPr lang="en-US" sz="1400" dirty="0" err="1">
                <a:solidFill>
                  <a:schemeClr val="dk1"/>
                </a:solidFill>
                <a:latin typeface="Calibri"/>
                <a:ea typeface="Calibri"/>
                <a:cs typeface="Calibri"/>
                <a:sym typeface="Calibri"/>
              </a:rPr>
              <a:t>Oubaha</a:t>
            </a:r>
            <a:r>
              <a:rPr lang="en-US" sz="1400" dirty="0">
                <a:solidFill>
                  <a:schemeClr val="dk1"/>
                </a:solidFill>
                <a:latin typeface="Calibri"/>
                <a:ea typeface="Calibri"/>
                <a:cs typeface="Calibri"/>
                <a:sym typeface="Calibri"/>
              </a:rPr>
              <a:t>, S., &amp; </a:t>
            </a:r>
            <a:r>
              <a:rPr lang="en-US" sz="1400" dirty="0" err="1">
                <a:solidFill>
                  <a:schemeClr val="dk1"/>
                </a:solidFill>
                <a:latin typeface="Calibri"/>
                <a:ea typeface="Calibri"/>
                <a:cs typeface="Calibri"/>
                <a:sym typeface="Calibri"/>
              </a:rPr>
              <a:t>Krati</a:t>
            </a:r>
            <a:r>
              <a:rPr lang="en-US" sz="1400" dirty="0">
                <a:solidFill>
                  <a:schemeClr val="dk1"/>
                </a:solidFill>
                <a:latin typeface="Calibri"/>
                <a:ea typeface="Calibri"/>
                <a:cs typeface="Calibri"/>
                <a:sym typeface="Calibri"/>
              </a:rPr>
              <a:t>, K. (2020). The Impact of the COVID-19 Pandemic on Quality of Life and Well-Being in Morocco. </a:t>
            </a:r>
            <a:r>
              <a:rPr lang="en-US" sz="1400" i="1" dirty="0">
                <a:solidFill>
                  <a:schemeClr val="dk1"/>
                </a:solidFill>
                <a:latin typeface="Calibri"/>
                <a:ea typeface="Calibri"/>
                <a:cs typeface="Calibri"/>
                <a:sym typeface="Calibri"/>
              </a:rPr>
              <a:t>Preprints</a:t>
            </a:r>
            <a:r>
              <a:rPr lang="en-US" sz="1400" dirty="0">
                <a:solidFill>
                  <a:schemeClr val="dk1"/>
                </a:solidFill>
                <a:latin typeface="Calibri"/>
                <a:ea typeface="Calibri"/>
                <a:cs typeface="Calibri"/>
                <a:sym typeface="Calibri"/>
              </a:rPr>
              <a:t>. </a:t>
            </a:r>
            <a:endParaRPr sz="1400" dirty="0"/>
          </a:p>
          <a:p>
            <a:pPr marL="346075" marR="0" lvl="0" indent="-346075" algn="just" rtl="0">
              <a:lnSpc>
                <a:spcPct val="100000"/>
              </a:lnSpc>
              <a:spcBef>
                <a:spcPts val="1000"/>
              </a:spcBef>
              <a:spcAft>
                <a:spcPts val="0"/>
              </a:spcAft>
              <a:buClr>
                <a:schemeClr val="dk1"/>
              </a:buClr>
              <a:buSzPts val="1800"/>
              <a:buFont typeface="Calibri"/>
              <a:buNone/>
            </a:pPr>
            <a:r>
              <a:rPr lang="en-US" sz="1400" dirty="0">
                <a:solidFill>
                  <a:schemeClr val="dk1"/>
                </a:solidFill>
                <a:latin typeface="Calibri"/>
                <a:ea typeface="Calibri"/>
                <a:cs typeface="Calibri"/>
                <a:sym typeface="Calibri"/>
              </a:rPr>
              <a:t>Zhang, Y., &amp; Ma, Z. F. (2020). Impact of the COVID-19 pandemic on mental health and quality of life among local residents in Liaoning Province, China: A cross-sectional study. </a:t>
            </a:r>
            <a:r>
              <a:rPr lang="en-US" sz="1400" i="1" dirty="0">
                <a:solidFill>
                  <a:schemeClr val="dk1"/>
                </a:solidFill>
                <a:latin typeface="Calibri"/>
                <a:ea typeface="Calibri"/>
                <a:cs typeface="Calibri"/>
                <a:sym typeface="Calibri"/>
              </a:rPr>
              <a:t>International journal of environmental research and public health, 17</a:t>
            </a:r>
            <a:r>
              <a:rPr lang="en-US" sz="1400" dirty="0">
                <a:solidFill>
                  <a:schemeClr val="dk1"/>
                </a:solidFill>
                <a:latin typeface="Calibri"/>
                <a:ea typeface="Calibri"/>
                <a:cs typeface="Calibri"/>
                <a:sym typeface="Calibri"/>
              </a:rPr>
              <a:t>(7), 2381. </a:t>
            </a:r>
            <a:endParaRPr sz="1400" dirty="0"/>
          </a:p>
        </p:txBody>
      </p:sp>
      <p:sp>
        <p:nvSpPr>
          <p:cNvPr id="20" name="Rounded Rectangle 19"/>
          <p:cNvSpPr/>
          <p:nvPr/>
        </p:nvSpPr>
        <p:spPr>
          <a:xfrm>
            <a:off x="6591638" y="662031"/>
            <a:ext cx="3439885" cy="5376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929" y="728571"/>
            <a:ext cx="440054" cy="426853"/>
          </a:xfrm>
          <a:prstGeom prst="rect">
            <a:avLst/>
          </a:prstGeom>
        </p:spPr>
      </p:pic>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605" y="705949"/>
            <a:ext cx="269950" cy="449843"/>
          </a:xfrm>
          <a:prstGeom prst="rect">
            <a:avLst/>
          </a:prstGeom>
        </p:spPr>
      </p:pic>
      <p:pic>
        <p:nvPicPr>
          <p:cNvPr id="23" name="Picture 22"/>
          <p:cNvPicPr>
            <a:picLocks noChangeAspect="1"/>
          </p:cNvPicPr>
          <p:nvPr/>
        </p:nvPicPr>
        <p:blipFill rotWithShape="1">
          <a:blip r:embed="rId5" cstate="print">
            <a:extLst>
              <a:ext uri="{28A0092B-C50C-407E-A947-70E740481C1C}">
                <a14:useLocalDpi xmlns:a14="http://schemas.microsoft.com/office/drawing/2010/main" val="0"/>
              </a:ext>
            </a:extLst>
          </a:blip>
          <a:srcRect l="15476" r="18254"/>
          <a:stretch/>
        </p:blipFill>
        <p:spPr>
          <a:xfrm>
            <a:off x="8109922" y="679116"/>
            <a:ext cx="469910" cy="508966"/>
          </a:xfrm>
          <a:prstGeom prst="rect">
            <a:avLst/>
          </a:prstGeom>
        </p:spPr>
      </p:pic>
      <p:pic>
        <p:nvPicPr>
          <p:cNvPr id="24" name="Picture 2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47199" y="703668"/>
            <a:ext cx="359340" cy="484414"/>
          </a:xfrm>
          <a:prstGeom prst="rect">
            <a:avLst/>
          </a:prstGeom>
        </p:spPr>
      </p:pic>
      <p:pic>
        <p:nvPicPr>
          <p:cNvPr id="25" name="Picture 2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59548" y="691657"/>
            <a:ext cx="475570" cy="478426"/>
          </a:xfrm>
          <a:prstGeom prst="rect">
            <a:avLst/>
          </a:prstGeom>
        </p:spPr>
      </p:pic>
    </p:spTree>
    <p:extLst>
      <p:ext uri="{BB962C8B-B14F-4D97-AF65-F5344CB8AC3E}">
        <p14:creationId xmlns:p14="http://schemas.microsoft.com/office/powerpoint/2010/main" val="2868288794"/>
      </p:ext>
    </p:extLst>
  </p:cSld>
  <p:clrMapOvr>
    <a:masterClrMapping/>
  </p:clrMapOvr>
  <p:transition spd="slow">
    <p:pu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Group 51"/>
          <p:cNvGrpSpPr/>
          <p:nvPr/>
        </p:nvGrpSpPr>
        <p:grpSpPr>
          <a:xfrm>
            <a:off x="0" y="0"/>
            <a:ext cx="9144000" cy="711200"/>
            <a:chOff x="0" y="0"/>
            <a:chExt cx="9144001" cy="711548"/>
          </a:xfrm>
        </p:grpSpPr>
        <p:grpSp>
          <p:nvGrpSpPr>
            <p:cNvPr id="53" name="Group 52"/>
            <p:cNvGrpSpPr/>
            <p:nvPr/>
          </p:nvGrpSpPr>
          <p:grpSpPr>
            <a:xfrm>
              <a:off x="0" y="0"/>
              <a:ext cx="9144001" cy="711548"/>
              <a:chOff x="0" y="0"/>
              <a:chExt cx="9144001" cy="711548"/>
            </a:xfrm>
          </p:grpSpPr>
          <p:sp>
            <p:nvSpPr>
              <p:cNvPr id="1048611" name="矩形 178"/>
              <p:cNvSpPr/>
              <p:nvPr/>
            </p:nvSpPr>
            <p:spPr>
              <a:xfrm flipH="1">
                <a:off x="0" y="133902"/>
                <a:ext cx="9144001" cy="144000"/>
              </a:xfrm>
              <a:prstGeom prst="rect">
                <a:avLst/>
              </a:prstGeom>
              <a:solidFill>
                <a:srgbClr val="FFC00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nvGrpSpPr>
              <p:cNvPr id="54" name="Group 53"/>
              <p:cNvGrpSpPr/>
              <p:nvPr/>
            </p:nvGrpSpPr>
            <p:grpSpPr>
              <a:xfrm flipV="1">
                <a:off x="2896975" y="0"/>
                <a:ext cx="3384000" cy="711548"/>
                <a:chOff x="0" y="0"/>
                <a:chExt cx="5770972" cy="1324512"/>
              </a:xfrm>
            </p:grpSpPr>
            <p:sp>
              <p:nvSpPr>
                <p:cNvPr id="1048612" name="矩形 175"/>
                <p:cNvSpPr/>
                <p:nvPr/>
              </p:nvSpPr>
              <p:spPr>
                <a:xfrm flipV="1">
                  <a:off x="736720" y="0"/>
                  <a:ext cx="4297533" cy="804146"/>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13" name="直角三角形 176"/>
                <p:cNvSpPr/>
                <p:nvPr/>
              </p:nvSpPr>
              <p:spPr>
                <a:xfrm>
                  <a:off x="5034252" y="0"/>
                  <a:ext cx="736720" cy="804146"/>
                </a:xfrm>
                <a:prstGeom prst="rtTriangle">
                  <a:avLst/>
                </a:prstGeom>
                <a:solidFill>
                  <a:srgbClr val="660066"/>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14" name="矩形 177"/>
                <p:cNvSpPr/>
                <p:nvPr/>
              </p:nvSpPr>
              <p:spPr>
                <a:xfrm flipV="1">
                  <a:off x="5034252" y="1076858"/>
                  <a:ext cx="736720" cy="247653"/>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15" name="直角三角形 179"/>
                <p:cNvSpPr/>
                <p:nvPr/>
              </p:nvSpPr>
              <p:spPr>
                <a:xfrm flipH="1">
                  <a:off x="0" y="0"/>
                  <a:ext cx="736720" cy="804146"/>
                </a:xfrm>
                <a:prstGeom prst="rtTriangle">
                  <a:avLst/>
                </a:prstGeom>
                <a:solidFill>
                  <a:srgbClr val="660066"/>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sp>
              <p:nvSpPr>
                <p:cNvPr id="1048616" name="矩形 180"/>
                <p:cNvSpPr/>
                <p:nvPr/>
              </p:nvSpPr>
              <p:spPr>
                <a:xfrm flipV="1">
                  <a:off x="0" y="805744"/>
                  <a:ext cx="736720" cy="518768"/>
                </a:xfrm>
                <a:prstGeom prst="rect">
                  <a:avLst/>
                </a:prstGeom>
                <a:solidFill>
                  <a:srgbClr val="7030A0"/>
                </a:solidFill>
                <a:ln>
                  <a:noFill/>
                </a:ln>
              </p:spPr>
              <p:txBody>
                <a:bodyPr vert="horz" lIns="91440" tIns="45720" rIns="91440" bIns="45720" anchor="ct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algn="ctr" eaLnBrk="1" hangingPunct="1"/>
                  <a:endParaRPr lang="zh-CN" altLang="en-US">
                    <a:solidFill>
                      <a:srgbClr val="FFFFFF"/>
                    </a:solidFill>
                    <a:ea typeface="微软雅黑" pitchFamily="34" charset="-122"/>
                  </a:endParaRPr>
                </a:p>
              </p:txBody>
            </p:sp>
          </p:grpSp>
        </p:grpSp>
        <p:sp>
          <p:nvSpPr>
            <p:cNvPr id="1048617" name="矩形 182"/>
            <p:cNvSpPr/>
            <p:nvPr/>
          </p:nvSpPr>
          <p:spPr>
            <a:xfrm>
              <a:off x="3499603" y="337255"/>
              <a:ext cx="2185214" cy="338720"/>
            </a:xfrm>
            <a:prstGeom prst="rect">
              <a:avLst/>
            </a:prstGeom>
            <a:noFill/>
            <a:ln>
              <a:noFill/>
            </a:ln>
          </p:spPr>
          <p:txBody>
            <a:bodyPr vert="horz" wrap="none" lIns="91440" tIns="45720" rIns="91440" bIns="45720" anchor="t">
              <a:spAutoFit/>
            </a:bodyPr>
            <a:lstStyle>
              <a:lvl1pPr marL="0" indent="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1pPr>
              <a:lvl2pPr marL="342900" indent="1143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2pPr>
              <a:lvl3pPr marL="685800" indent="2286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3pPr>
              <a:lvl4pPr marL="1028700" indent="3429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4pPr>
              <a:lvl5pPr marL="1371600" indent="457200" algn="l" rtl="0" fontAlgn="base" latinLnBrk="1">
                <a:lnSpc>
                  <a:spcPct val="100000"/>
                </a:lnSpc>
                <a:spcBef>
                  <a:spcPct val="0"/>
                </a:spcBef>
                <a:spcAft>
                  <a:spcPct val="0"/>
                </a:spcAft>
                <a:buFont typeface="Arial" pitchFamily="34" charset="0"/>
                <a:buNone/>
                <a:defRPr sz="1300" b="0" i="0" u="none" baseline="0">
                  <a:solidFill>
                    <a:schemeClr val="dk1"/>
                  </a:solidFill>
                  <a:latin typeface="Calibri" pitchFamily="34" charset="0"/>
                  <a:ea typeface="宋体" pitchFamily="2" charset="-122"/>
                </a:defRPr>
              </a:lvl5pPr>
            </a:lstStyle>
            <a:p>
              <a:pPr lvl="0" indent="-342900" eaLnBrk="1" hangingPunct="1"/>
              <a:r>
                <a:rPr lang="en-US" altLang="zh-CN" sz="1600" b="1" dirty="0" smtClean="0">
                  <a:solidFill>
                    <a:schemeClr val="lt1"/>
                  </a:solidFill>
                  <a:latin typeface="微软雅黑" pitchFamily="34" charset="-122"/>
                  <a:ea typeface="微软雅黑" pitchFamily="34" charset="-122"/>
                </a:rPr>
                <a:t>FIT VIII IAKMI 2022</a:t>
              </a:r>
              <a:endParaRPr lang="en-US" altLang="zh-CN" sz="1600" b="1" dirty="0">
                <a:solidFill>
                  <a:schemeClr val="lt1"/>
                </a:solidFill>
                <a:latin typeface="微软雅黑" pitchFamily="34" charset="-122"/>
                <a:ea typeface="微软雅黑" pitchFamily="34" charset="-122"/>
              </a:endParaRPr>
            </a:p>
          </p:txBody>
        </p:sp>
      </p:grpSp>
      <p:pic>
        <p:nvPicPr>
          <p:cNvPr id="84" name="Picture 83"/>
          <p:cNvPicPr>
            <a:picLocks noChangeAspect="1"/>
          </p:cNvPicPr>
          <p:nvPr/>
        </p:nvPicPr>
        <p:blipFill rotWithShape="1">
          <a:blip r:embed="rId2">
            <a:extLst>
              <a:ext uri="{28A0092B-C50C-407E-A947-70E740481C1C}">
                <a14:useLocalDpi xmlns:a14="http://schemas.microsoft.com/office/drawing/2010/main" val="0"/>
              </a:ext>
            </a:extLst>
          </a:blip>
          <a:srcRect b="66473"/>
          <a:stretch/>
        </p:blipFill>
        <p:spPr>
          <a:xfrm rot="18656411">
            <a:off x="6787017" y="3697869"/>
            <a:ext cx="3857625" cy="1724475"/>
          </a:xfrm>
          <a:prstGeom prst="rect">
            <a:avLst/>
          </a:prstGeom>
        </p:spPr>
      </p:pic>
      <p:pic>
        <p:nvPicPr>
          <p:cNvPr id="85" name="Picture 84"/>
          <p:cNvPicPr>
            <a:picLocks noChangeAspect="1"/>
          </p:cNvPicPr>
          <p:nvPr/>
        </p:nvPicPr>
        <p:blipFill rotWithShape="1">
          <a:blip r:embed="rId2">
            <a:extLst>
              <a:ext uri="{28A0092B-C50C-407E-A947-70E740481C1C}">
                <a14:useLocalDpi xmlns:a14="http://schemas.microsoft.com/office/drawing/2010/main" val="0"/>
              </a:ext>
            </a:extLst>
          </a:blip>
          <a:srcRect b="66473"/>
          <a:stretch/>
        </p:blipFill>
        <p:spPr>
          <a:xfrm rot="2876937">
            <a:off x="-1485550" y="3710125"/>
            <a:ext cx="3857625" cy="1724475"/>
          </a:xfrm>
          <a:prstGeom prst="rect">
            <a:avLst/>
          </a:prstGeom>
        </p:spPr>
      </p:pic>
      <p:sp>
        <p:nvSpPr>
          <p:cNvPr id="15" name="Rounded Rectangle 14"/>
          <p:cNvSpPr/>
          <p:nvPr/>
        </p:nvSpPr>
        <p:spPr>
          <a:xfrm>
            <a:off x="6591638" y="662031"/>
            <a:ext cx="3439885" cy="537681"/>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00929" y="728571"/>
            <a:ext cx="440054" cy="426853"/>
          </a:xfrm>
          <a:prstGeom prst="rect">
            <a:avLst/>
          </a:prstGeom>
        </p:spPr>
      </p:pic>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72605" y="705949"/>
            <a:ext cx="269950" cy="449843"/>
          </a:xfrm>
          <a:prstGeom prst="rect">
            <a:avLst/>
          </a:prstGeom>
        </p:spPr>
      </p:pic>
      <p:pic>
        <p:nvPicPr>
          <p:cNvPr id="18" name="Picture 17"/>
          <p:cNvPicPr>
            <a:picLocks noChangeAspect="1"/>
          </p:cNvPicPr>
          <p:nvPr/>
        </p:nvPicPr>
        <p:blipFill rotWithShape="1">
          <a:blip r:embed="rId5" cstate="print">
            <a:extLst>
              <a:ext uri="{28A0092B-C50C-407E-A947-70E740481C1C}">
                <a14:useLocalDpi xmlns:a14="http://schemas.microsoft.com/office/drawing/2010/main" val="0"/>
              </a:ext>
            </a:extLst>
          </a:blip>
          <a:srcRect l="15476" r="18254"/>
          <a:stretch/>
        </p:blipFill>
        <p:spPr>
          <a:xfrm>
            <a:off x="8109922" y="679116"/>
            <a:ext cx="469910" cy="508966"/>
          </a:xfrm>
          <a:prstGeom prst="rect">
            <a:avLst/>
          </a:prstGeom>
        </p:spPr>
      </p:pic>
      <p:pic>
        <p:nvPicPr>
          <p:cNvPr id="19" name="Picture 1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647199" y="703668"/>
            <a:ext cx="359340" cy="484414"/>
          </a:xfrm>
          <a:prstGeom prst="rect">
            <a:avLst/>
          </a:prstGeom>
        </p:spPr>
      </p:pic>
      <p:pic>
        <p:nvPicPr>
          <p:cNvPr id="20" name="Pictur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59548" y="691657"/>
            <a:ext cx="475570" cy="478426"/>
          </a:xfrm>
          <a:prstGeom prst="rect">
            <a:avLst/>
          </a:prstGeom>
        </p:spPr>
      </p:pic>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12511" y="1627299"/>
            <a:ext cx="5518975" cy="2414552"/>
          </a:xfrm>
          <a:prstGeom prst="rect">
            <a:avLst/>
          </a:prstGeom>
        </p:spPr>
      </p:pic>
    </p:spTree>
    <p:extLst>
      <p:ext uri="{BB962C8B-B14F-4D97-AF65-F5344CB8AC3E}">
        <p14:creationId xmlns:p14="http://schemas.microsoft.com/office/powerpoint/2010/main" val="718602158"/>
      </p:ext>
    </p:extLst>
  </p:cSld>
  <p:clrMapOvr>
    <a:masterClrMapping/>
  </p:clrMapOvr>
  <p:transition spd="slow">
    <p:push/>
  </p:transition>
  <p:timing>
    <p:tnLst>
      <p:par>
        <p:cTn id="1" dur="indefinite" restart="never" nodeType="tmRoot"/>
      </p:par>
    </p:tnLst>
  </p:timing>
</p:sld>
</file>

<file path=ppt/theme/theme1.xml><?xml version="1.0" encoding="utf-8"?>
<a:theme xmlns:a="http://schemas.openxmlformats.org/drawingml/2006/main" name="Office 主题">
  <a:themeElements>
    <a:clrScheme name="Default Color Scheme">
      <a:dk1>
        <a:srgbClr val="000000"/>
      </a:dk1>
      <a:lt1>
        <a:srgbClr val="FFFFFF"/>
      </a:lt1>
      <a:dk2>
        <a:srgbClr val="E7E6E6"/>
      </a:dk2>
      <a:lt2>
        <a:srgbClr val="44546A"/>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Color Scheme 1">
        <a:dk1>
          <a:srgbClr val="000000"/>
        </a:dk1>
        <a:lt1>
          <a:srgbClr val="FFFFFF"/>
        </a:lt1>
        <a:dk2>
          <a:srgbClr val="E7E6E6"/>
        </a:dk2>
        <a:lt2>
          <a:srgbClr val="44546A"/>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E7E6E6"/>
      </a:dk2>
      <a:lt2>
        <a:srgbClr val="44546A"/>
      </a:lt2>
      <a:accent1>
        <a:srgbClr val="5B9BD5"/>
      </a:accent1>
      <a:accent2>
        <a:srgbClr val="ED7D31"/>
      </a:accent2>
      <a:accent3>
        <a:srgbClr val="FFFFFF"/>
      </a:accent3>
      <a:accent4>
        <a:srgbClr val="000000"/>
      </a:accent4>
      <a:accent5>
        <a:srgbClr val="B6CBE6"/>
      </a:accent5>
      <a:accent6>
        <a:srgbClr val="D4702B"/>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533</Words>
  <Application>Microsoft Office PowerPoint</Application>
  <PresentationFormat>On-screen Show (16:9)</PresentationFormat>
  <Paragraphs>32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微软雅黑</vt:lpstr>
      <vt:lpstr>宋体</vt:lpstr>
      <vt:lpstr>Arial</vt:lpstr>
      <vt:lpstr>Calibri</vt:lpstr>
      <vt:lpstr>Calibri Light</vt:lpstr>
      <vt:lpstr>Montserrat</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Windows 用户</dc:creator>
  <cp:lastModifiedBy>anjarisheilarizkia@outlook.com</cp:lastModifiedBy>
  <cp:revision>11</cp:revision>
  <dcterms:created xsi:type="dcterms:W3CDTF">2014-09-04T20:09:43Z</dcterms:created>
  <dcterms:modified xsi:type="dcterms:W3CDTF">2022-11-05T03:58:30Z</dcterms:modified>
</cp:coreProperties>
</file>